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
  </p:notesMasterIdLst>
  <p:handoutMasterIdLst>
    <p:handoutMasterId r:id="rId5"/>
  </p:handoutMasterIdLst>
  <p:sldIdLst>
    <p:sldId id="256" r:id="rId2"/>
    <p:sldId id="257" r:id="rId3"/>
  </p:sldIdLst>
  <p:sldSz cx="21945600" cy="32918400"/>
  <p:notesSz cx="7315200" cy="9601200"/>
  <p:custDataLst>
    <p:tags r:id="rId7"/>
  </p:custDataLst>
  <p:defaultTextStyle>
    <a:defPPr>
      <a:defRPr lang="en-US"/>
    </a:defPPr>
    <a:lvl1pPr algn="ctr" rtl="0" fontAlgn="base">
      <a:spcBef>
        <a:spcPct val="0"/>
      </a:spcBef>
      <a:spcAft>
        <a:spcPct val="0"/>
      </a:spcAft>
      <a:defRPr b="1" kern="1200">
        <a:solidFill>
          <a:schemeClr val="tx1"/>
        </a:solidFill>
        <a:latin typeface="Arial" charset="0"/>
        <a:ea typeface="ＭＳ Ｐゴシック" pitchFamily="34" charset="-128"/>
        <a:cs typeface="+mn-cs"/>
      </a:defRPr>
    </a:lvl1pPr>
    <a:lvl2pPr marL="457200" algn="ctr" rtl="0" fontAlgn="base">
      <a:spcBef>
        <a:spcPct val="0"/>
      </a:spcBef>
      <a:spcAft>
        <a:spcPct val="0"/>
      </a:spcAft>
      <a:defRPr b="1" kern="1200">
        <a:solidFill>
          <a:schemeClr val="tx1"/>
        </a:solidFill>
        <a:latin typeface="Arial" charset="0"/>
        <a:ea typeface="ＭＳ Ｐゴシック" pitchFamily="34" charset="-128"/>
        <a:cs typeface="+mn-cs"/>
      </a:defRPr>
    </a:lvl2pPr>
    <a:lvl3pPr marL="914400" algn="ctr" rtl="0" fontAlgn="base">
      <a:spcBef>
        <a:spcPct val="0"/>
      </a:spcBef>
      <a:spcAft>
        <a:spcPct val="0"/>
      </a:spcAft>
      <a:defRPr b="1" kern="1200">
        <a:solidFill>
          <a:schemeClr val="tx1"/>
        </a:solidFill>
        <a:latin typeface="Arial" charset="0"/>
        <a:ea typeface="ＭＳ Ｐゴシック" pitchFamily="34" charset="-128"/>
        <a:cs typeface="+mn-cs"/>
      </a:defRPr>
    </a:lvl3pPr>
    <a:lvl4pPr marL="1371600" algn="ctr" rtl="0" fontAlgn="base">
      <a:spcBef>
        <a:spcPct val="0"/>
      </a:spcBef>
      <a:spcAft>
        <a:spcPct val="0"/>
      </a:spcAft>
      <a:defRPr b="1" kern="1200">
        <a:solidFill>
          <a:schemeClr val="tx1"/>
        </a:solidFill>
        <a:latin typeface="Arial" charset="0"/>
        <a:ea typeface="ＭＳ Ｐゴシック" pitchFamily="34" charset="-128"/>
        <a:cs typeface="+mn-cs"/>
      </a:defRPr>
    </a:lvl4pPr>
    <a:lvl5pPr marL="1828800" algn="ctr" rtl="0" fontAlgn="base">
      <a:spcBef>
        <a:spcPct val="0"/>
      </a:spcBef>
      <a:spcAft>
        <a:spcPct val="0"/>
      </a:spcAft>
      <a:defRPr b="1" kern="1200">
        <a:solidFill>
          <a:schemeClr val="tx1"/>
        </a:solidFill>
        <a:latin typeface="Arial" charset="0"/>
        <a:ea typeface="ＭＳ Ｐゴシック" pitchFamily="34" charset="-128"/>
        <a:cs typeface="+mn-cs"/>
      </a:defRPr>
    </a:lvl5pPr>
    <a:lvl6pPr marL="2286000" algn="l" defTabSz="914400" rtl="0" eaLnBrk="1" latinLnBrk="0" hangingPunct="1">
      <a:defRPr b="1" kern="1200">
        <a:solidFill>
          <a:schemeClr val="tx1"/>
        </a:solidFill>
        <a:latin typeface="Arial" charset="0"/>
        <a:ea typeface="ＭＳ Ｐゴシック" pitchFamily="34" charset="-128"/>
        <a:cs typeface="+mn-cs"/>
      </a:defRPr>
    </a:lvl6pPr>
    <a:lvl7pPr marL="2743200" algn="l" defTabSz="914400" rtl="0" eaLnBrk="1" latinLnBrk="0" hangingPunct="1">
      <a:defRPr b="1" kern="1200">
        <a:solidFill>
          <a:schemeClr val="tx1"/>
        </a:solidFill>
        <a:latin typeface="Arial" charset="0"/>
        <a:ea typeface="ＭＳ Ｐゴシック" pitchFamily="34" charset="-128"/>
        <a:cs typeface="+mn-cs"/>
      </a:defRPr>
    </a:lvl7pPr>
    <a:lvl8pPr marL="3200400" algn="l" defTabSz="914400" rtl="0" eaLnBrk="1" latinLnBrk="0" hangingPunct="1">
      <a:defRPr b="1" kern="1200">
        <a:solidFill>
          <a:schemeClr val="tx1"/>
        </a:solidFill>
        <a:latin typeface="Arial" charset="0"/>
        <a:ea typeface="ＭＳ Ｐゴシック" pitchFamily="34" charset="-128"/>
        <a:cs typeface="+mn-cs"/>
      </a:defRPr>
    </a:lvl8pPr>
    <a:lvl9pPr marL="3657600" algn="l" defTabSz="914400" rtl="0" eaLnBrk="1" latinLnBrk="0" hangingPunct="1">
      <a:defRPr b="1"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xmlns="">
        <p15:guide id="1" orient="horz" pos="10368">
          <p15:clr>
            <a:srgbClr val="A4A3A4"/>
          </p15:clr>
        </p15:guide>
        <p15:guide id="2" pos="69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1C1C"/>
    <a:srgbClr val="003300"/>
    <a:srgbClr val="33CCFF"/>
    <a:srgbClr val="333399"/>
    <a:srgbClr val="000066"/>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snapToObjects="1">
      <p:cViewPr>
        <p:scale>
          <a:sx n="40" d="100"/>
          <a:sy n="40" d="100"/>
        </p:scale>
        <p:origin x="-1736" y="2872"/>
      </p:cViewPr>
      <p:guideLst>
        <p:guide orient="horz" pos="10368"/>
        <p:guide pos="69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interSettings" Target="printerSettings/printerSettings1.bin"/><Relationship Id="rId7" Type="http://schemas.openxmlformats.org/officeDocument/2006/relationships/tags" Target="tags/tag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1825" cy="474663"/>
          </a:xfrm>
          <a:prstGeom prst="rect">
            <a:avLst/>
          </a:prstGeom>
          <a:noFill/>
          <a:ln w="9525">
            <a:noFill/>
            <a:miter lim="800000"/>
            <a:headEnd/>
            <a:tailEnd/>
          </a:ln>
          <a:effectLst/>
        </p:spPr>
        <p:txBody>
          <a:bodyPr vert="horz" wrap="square" lIns="101600" tIns="50801" rIns="101600" bIns="50801" numCol="1" anchor="t" anchorCtr="0" compatLnSpc="1">
            <a:prstTxWarp prst="textNoShape">
              <a:avLst/>
            </a:prstTxWarp>
          </a:bodyPr>
          <a:lstStyle>
            <a:lvl1pPr algn="l" defTabSz="1009650" eaLnBrk="0" hangingPunct="0">
              <a:defRPr sz="1300" b="0">
                <a:latin typeface="Arial" charset="0"/>
                <a:ea typeface="ＭＳ Ｐゴシック" pitchFamily="34" charset="-128"/>
                <a:cs typeface="+mn-cs"/>
              </a:defRPr>
            </a:lvl1pPr>
          </a:lstStyle>
          <a:p>
            <a:pPr>
              <a:defRPr/>
            </a:pPr>
            <a:endParaRPr lang="en-US"/>
          </a:p>
        </p:txBody>
      </p:sp>
      <p:sp>
        <p:nvSpPr>
          <p:cNvPr id="3075" name="Rectangle 3"/>
          <p:cNvSpPr>
            <a:spLocks noGrp="1" noChangeArrowheads="1"/>
          </p:cNvSpPr>
          <p:nvPr>
            <p:ph type="dt" sz="quarter" idx="1"/>
          </p:nvPr>
        </p:nvSpPr>
        <p:spPr bwMode="auto">
          <a:xfrm>
            <a:off x="4143375" y="0"/>
            <a:ext cx="3171825" cy="474663"/>
          </a:xfrm>
          <a:prstGeom prst="rect">
            <a:avLst/>
          </a:prstGeom>
          <a:noFill/>
          <a:ln w="9525">
            <a:noFill/>
            <a:miter lim="800000"/>
            <a:headEnd/>
            <a:tailEnd/>
          </a:ln>
          <a:effectLst/>
        </p:spPr>
        <p:txBody>
          <a:bodyPr vert="horz" wrap="square" lIns="101600" tIns="50801" rIns="101600" bIns="50801" numCol="1" anchor="t" anchorCtr="0" compatLnSpc="1">
            <a:prstTxWarp prst="textNoShape">
              <a:avLst/>
            </a:prstTxWarp>
          </a:bodyPr>
          <a:lstStyle>
            <a:lvl1pPr algn="r" defTabSz="1009650" eaLnBrk="0" hangingPunct="0">
              <a:defRPr sz="1300" b="0">
                <a:latin typeface="Arial" charset="0"/>
                <a:ea typeface="ＭＳ Ｐゴシック" pitchFamily="34" charset="-128"/>
                <a:cs typeface="+mn-cs"/>
              </a:defRPr>
            </a:lvl1pPr>
          </a:lstStyle>
          <a:p>
            <a:pPr>
              <a:defRPr/>
            </a:pPr>
            <a:endParaRPr lang="en-US"/>
          </a:p>
        </p:txBody>
      </p:sp>
      <p:sp>
        <p:nvSpPr>
          <p:cNvPr id="3076" name="Rectangle 4"/>
          <p:cNvSpPr>
            <a:spLocks noGrp="1" noChangeArrowheads="1"/>
          </p:cNvSpPr>
          <p:nvPr>
            <p:ph type="ftr" sz="quarter" idx="2"/>
          </p:nvPr>
        </p:nvSpPr>
        <p:spPr bwMode="auto">
          <a:xfrm>
            <a:off x="0" y="9109075"/>
            <a:ext cx="3171825" cy="476250"/>
          </a:xfrm>
          <a:prstGeom prst="rect">
            <a:avLst/>
          </a:prstGeom>
          <a:noFill/>
          <a:ln w="9525">
            <a:noFill/>
            <a:miter lim="800000"/>
            <a:headEnd/>
            <a:tailEnd/>
          </a:ln>
          <a:effectLst/>
        </p:spPr>
        <p:txBody>
          <a:bodyPr vert="horz" wrap="square" lIns="101600" tIns="50801" rIns="101600" bIns="50801" numCol="1" anchor="b" anchorCtr="0" compatLnSpc="1">
            <a:prstTxWarp prst="textNoShape">
              <a:avLst/>
            </a:prstTxWarp>
          </a:bodyPr>
          <a:lstStyle>
            <a:lvl1pPr algn="l" defTabSz="1009650" eaLnBrk="0" hangingPunct="0">
              <a:defRPr sz="1300" b="0">
                <a:latin typeface="Arial" charset="0"/>
                <a:ea typeface="ＭＳ Ｐゴシック" pitchFamily="34" charset="-128"/>
                <a:cs typeface="+mn-cs"/>
              </a:defRPr>
            </a:lvl1pPr>
          </a:lstStyle>
          <a:p>
            <a:pPr>
              <a:defRPr/>
            </a:pPr>
            <a:endParaRPr lang="en-US"/>
          </a:p>
        </p:txBody>
      </p:sp>
      <p:sp>
        <p:nvSpPr>
          <p:cNvPr id="3077" name="Rectangle 5"/>
          <p:cNvSpPr>
            <a:spLocks noGrp="1" noChangeArrowheads="1"/>
          </p:cNvSpPr>
          <p:nvPr>
            <p:ph type="sldNum" sz="quarter" idx="3"/>
          </p:nvPr>
        </p:nvSpPr>
        <p:spPr bwMode="auto">
          <a:xfrm>
            <a:off x="4143375" y="9109075"/>
            <a:ext cx="3171825" cy="476250"/>
          </a:xfrm>
          <a:prstGeom prst="rect">
            <a:avLst/>
          </a:prstGeom>
          <a:noFill/>
          <a:ln w="9525">
            <a:noFill/>
            <a:miter lim="800000"/>
            <a:headEnd/>
            <a:tailEnd/>
          </a:ln>
          <a:effectLst/>
        </p:spPr>
        <p:txBody>
          <a:bodyPr vert="horz" wrap="square" lIns="101600" tIns="50801" rIns="101600" bIns="50801" numCol="1" anchor="b" anchorCtr="0" compatLnSpc="1">
            <a:prstTxWarp prst="textNoShape">
              <a:avLst/>
            </a:prstTxWarp>
          </a:bodyPr>
          <a:lstStyle>
            <a:lvl1pPr algn="r" defTabSz="1009650" eaLnBrk="0" hangingPunct="0">
              <a:defRPr sz="1300" b="0" smtClean="0">
                <a:latin typeface="Arial" pitchFamily="34" charset="0"/>
              </a:defRPr>
            </a:lvl1pPr>
          </a:lstStyle>
          <a:p>
            <a:pPr>
              <a:defRPr/>
            </a:pPr>
            <a:fld id="{53F9922C-88D4-4AA8-97FE-81545FAA4B3E}" type="slidenum">
              <a:rPr lang="en-US"/>
              <a:pPr>
                <a:defRPr/>
              </a:pPr>
              <a:t>‹#›</a:t>
            </a:fld>
            <a:endParaRPr lang="en-US"/>
          </a:p>
        </p:txBody>
      </p:sp>
    </p:spTree>
    <p:extLst>
      <p:ext uri="{BB962C8B-B14F-4D97-AF65-F5344CB8AC3E}">
        <p14:creationId xmlns:p14="http://schemas.microsoft.com/office/powerpoint/2010/main" val="4058453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4661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1" charset="0"/>
        <a:ea typeface="ＭＳ Ｐゴシック"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spect="1" noChangeArrowheads="1" noTextEdit="1"/>
          </p:cNvSpPr>
          <p:nvPr>
            <p:ph type="sldImg"/>
          </p:nvPr>
        </p:nvSpPr>
        <p:spPr bwMode="auto">
          <a:xfrm>
            <a:off x="2444750" y="715963"/>
            <a:ext cx="2427288" cy="36385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Rectangle 3"/>
          <p:cNvSpPr>
            <a:spLocks noGrp="1" noChangeArrowheads="1"/>
          </p:cNvSpPr>
          <p:nvPr>
            <p:ph type="body" idx="1"/>
          </p:nvPr>
        </p:nvSpPr>
        <p:spPr bwMode="auto">
          <a:xfrm>
            <a:off x="974725" y="4594225"/>
            <a:ext cx="5365750" cy="4278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600" tIns="50801" rIns="101600" bIns="50801"/>
          <a:lstStyle/>
          <a:p>
            <a:pPr eaLnBrk="1" hangingPunct="1"/>
            <a:endParaRPr lang="en-US" altLang="en-US"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6238" y="10226675"/>
            <a:ext cx="18653125" cy="7054850"/>
          </a:xfrm>
        </p:spPr>
        <p:txBody>
          <a:bodyPr/>
          <a:lstStyle/>
          <a:p>
            <a:r>
              <a:rPr lang="en-US" smtClean="0"/>
              <a:t>Click to edit Master title style</a:t>
            </a:r>
            <a:endParaRPr lang="en-US"/>
          </a:p>
        </p:txBody>
      </p:sp>
      <p:sp>
        <p:nvSpPr>
          <p:cNvPr id="3" name="Subtitle 2"/>
          <p:cNvSpPr>
            <a:spLocks noGrp="1"/>
          </p:cNvSpPr>
          <p:nvPr>
            <p:ph type="subTitle" idx="1"/>
          </p:nvPr>
        </p:nvSpPr>
        <p:spPr>
          <a:xfrm>
            <a:off x="3292475" y="18653125"/>
            <a:ext cx="15360650" cy="84137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E75BFD8-7117-440C-BA47-3B5A3FFA344D}" type="slidenum">
              <a:rPr lang="en-US"/>
              <a:pPr>
                <a:defRPr/>
              </a:pPr>
              <a:t>‹#›</a:t>
            </a:fld>
            <a:endParaRPr lang="en-US"/>
          </a:p>
        </p:txBody>
      </p:sp>
    </p:spTree>
    <p:extLst>
      <p:ext uri="{BB962C8B-B14F-4D97-AF65-F5344CB8AC3E}">
        <p14:creationId xmlns:p14="http://schemas.microsoft.com/office/powerpoint/2010/main" val="501890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37A2D27-EF72-47A7-BFB7-994794BE2940}" type="slidenum">
              <a:rPr lang="en-US"/>
              <a:pPr>
                <a:defRPr/>
              </a:pPr>
              <a:t>‹#›</a:t>
            </a:fld>
            <a:endParaRPr lang="en-US"/>
          </a:p>
        </p:txBody>
      </p:sp>
    </p:spTree>
    <p:extLst>
      <p:ext uri="{BB962C8B-B14F-4D97-AF65-F5344CB8AC3E}">
        <p14:creationId xmlns:p14="http://schemas.microsoft.com/office/powerpoint/2010/main" val="1883692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635288" y="2925763"/>
            <a:ext cx="4662487" cy="263350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47825" y="2925763"/>
            <a:ext cx="13835063" cy="263350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88C06AC-39D2-42C7-8F36-2973083DAB40}" type="slidenum">
              <a:rPr lang="en-US"/>
              <a:pPr>
                <a:defRPr/>
              </a:pPr>
              <a:t>‹#›</a:t>
            </a:fld>
            <a:endParaRPr lang="en-US"/>
          </a:p>
        </p:txBody>
      </p:sp>
    </p:spTree>
    <p:extLst>
      <p:ext uri="{BB962C8B-B14F-4D97-AF65-F5344CB8AC3E}">
        <p14:creationId xmlns:p14="http://schemas.microsoft.com/office/powerpoint/2010/main" val="1199651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AB19989-A529-4BD7-89D7-125D2F01F068}" type="slidenum">
              <a:rPr lang="en-US"/>
              <a:pPr>
                <a:defRPr/>
              </a:pPr>
              <a:t>‹#›</a:t>
            </a:fld>
            <a:endParaRPr lang="en-US"/>
          </a:p>
        </p:txBody>
      </p:sp>
    </p:spTree>
    <p:extLst>
      <p:ext uri="{BB962C8B-B14F-4D97-AF65-F5344CB8AC3E}">
        <p14:creationId xmlns:p14="http://schemas.microsoft.com/office/powerpoint/2010/main" val="1883964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3550" y="21153438"/>
            <a:ext cx="18653125" cy="653732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733550" y="13952538"/>
            <a:ext cx="18653125" cy="72009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124A907-33D7-4B97-AB9D-C16440F9B776}" type="slidenum">
              <a:rPr lang="en-US"/>
              <a:pPr>
                <a:defRPr/>
              </a:pPr>
              <a:t>‹#›</a:t>
            </a:fld>
            <a:endParaRPr lang="en-US"/>
          </a:p>
        </p:txBody>
      </p:sp>
    </p:spTree>
    <p:extLst>
      <p:ext uri="{BB962C8B-B14F-4D97-AF65-F5344CB8AC3E}">
        <p14:creationId xmlns:p14="http://schemas.microsoft.com/office/powerpoint/2010/main" val="448601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47825" y="9512300"/>
            <a:ext cx="9248775" cy="19748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049000" y="9512300"/>
            <a:ext cx="9248775" cy="19748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4721191-1757-47AD-8936-87D7F87D58E1}" type="slidenum">
              <a:rPr lang="en-US"/>
              <a:pPr>
                <a:defRPr/>
              </a:pPr>
              <a:t>‹#›</a:t>
            </a:fld>
            <a:endParaRPr lang="en-US"/>
          </a:p>
        </p:txBody>
      </p:sp>
    </p:spTree>
    <p:extLst>
      <p:ext uri="{BB962C8B-B14F-4D97-AF65-F5344CB8AC3E}">
        <p14:creationId xmlns:p14="http://schemas.microsoft.com/office/powerpoint/2010/main" val="1753382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6963" y="1317625"/>
            <a:ext cx="19751675"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96963" y="7369175"/>
            <a:ext cx="9696450"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6963" y="10439400"/>
            <a:ext cx="9696450"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1147425" y="7369175"/>
            <a:ext cx="9701213"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11147425" y="10439400"/>
            <a:ext cx="9701213"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F159E9F-4FB4-4CAD-9DE9-498FF2C28D24}" type="slidenum">
              <a:rPr lang="en-US"/>
              <a:pPr>
                <a:defRPr/>
              </a:pPr>
              <a:t>‹#›</a:t>
            </a:fld>
            <a:endParaRPr lang="en-US"/>
          </a:p>
        </p:txBody>
      </p:sp>
    </p:spTree>
    <p:extLst>
      <p:ext uri="{BB962C8B-B14F-4D97-AF65-F5344CB8AC3E}">
        <p14:creationId xmlns:p14="http://schemas.microsoft.com/office/powerpoint/2010/main" val="3388708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38F176B-F876-4BE4-B25F-D75392C1D686}" type="slidenum">
              <a:rPr lang="en-US"/>
              <a:pPr>
                <a:defRPr/>
              </a:pPr>
              <a:t>‹#›</a:t>
            </a:fld>
            <a:endParaRPr lang="en-US"/>
          </a:p>
        </p:txBody>
      </p:sp>
    </p:spTree>
    <p:extLst>
      <p:ext uri="{BB962C8B-B14F-4D97-AF65-F5344CB8AC3E}">
        <p14:creationId xmlns:p14="http://schemas.microsoft.com/office/powerpoint/2010/main" val="2042819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D12C8840-CB99-4CE7-9F00-BC2E5E2C0507}" type="slidenum">
              <a:rPr lang="en-US"/>
              <a:pPr>
                <a:defRPr/>
              </a:pPr>
              <a:t>‹#›</a:t>
            </a:fld>
            <a:endParaRPr lang="en-US"/>
          </a:p>
        </p:txBody>
      </p:sp>
    </p:spTree>
    <p:extLst>
      <p:ext uri="{BB962C8B-B14F-4D97-AF65-F5344CB8AC3E}">
        <p14:creationId xmlns:p14="http://schemas.microsoft.com/office/powerpoint/2010/main" val="139295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963" y="1311275"/>
            <a:ext cx="7219950" cy="557688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8580438" y="1311275"/>
            <a:ext cx="12268200" cy="280939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96963" y="6888163"/>
            <a:ext cx="7219950" cy="225171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303180E-4C57-4494-8909-D73825FC9089}" type="slidenum">
              <a:rPr lang="en-US"/>
              <a:pPr>
                <a:defRPr/>
              </a:pPr>
              <a:t>‹#›</a:t>
            </a:fld>
            <a:endParaRPr lang="en-US"/>
          </a:p>
        </p:txBody>
      </p:sp>
    </p:spTree>
    <p:extLst>
      <p:ext uri="{BB962C8B-B14F-4D97-AF65-F5344CB8AC3E}">
        <p14:creationId xmlns:p14="http://schemas.microsoft.com/office/powerpoint/2010/main" val="3207840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02125" y="23042563"/>
            <a:ext cx="13166725" cy="27209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4302125" y="2941638"/>
            <a:ext cx="13166725" cy="197500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4302125" y="25763538"/>
            <a:ext cx="13166725" cy="3862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1D55C1E-DF2C-4630-AC6F-3BA4CEF35593}" type="slidenum">
              <a:rPr lang="en-US"/>
              <a:pPr>
                <a:defRPr/>
              </a:pPr>
              <a:t>‹#›</a:t>
            </a:fld>
            <a:endParaRPr lang="en-US"/>
          </a:p>
        </p:txBody>
      </p:sp>
    </p:spTree>
    <p:extLst>
      <p:ext uri="{BB962C8B-B14F-4D97-AF65-F5344CB8AC3E}">
        <p14:creationId xmlns:p14="http://schemas.microsoft.com/office/powerpoint/2010/main" val="327439337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7825" y="2925763"/>
            <a:ext cx="1864995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24651" tIns="162326" rIns="324651" bIns="162326"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1647825" y="9512300"/>
            <a:ext cx="18649950" cy="1974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24651" tIns="162326" rIns="324651" bIns="162326"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1647825" y="29992638"/>
            <a:ext cx="4572000" cy="2193925"/>
          </a:xfrm>
          <a:prstGeom prst="rect">
            <a:avLst/>
          </a:prstGeom>
          <a:noFill/>
          <a:ln w="9525">
            <a:noFill/>
            <a:miter lim="800000"/>
            <a:headEnd/>
            <a:tailEnd/>
          </a:ln>
          <a:effectLst/>
        </p:spPr>
        <p:txBody>
          <a:bodyPr vert="horz" wrap="none" lIns="324651" tIns="162326" rIns="324651" bIns="162326" numCol="1" anchor="ctr" anchorCtr="0" compatLnSpc="1">
            <a:prstTxWarp prst="textNoShape">
              <a:avLst/>
            </a:prstTxWarp>
          </a:bodyPr>
          <a:lstStyle>
            <a:lvl1pPr algn="l" eaLnBrk="0" hangingPunct="0">
              <a:defRPr sz="5000" b="0">
                <a:latin typeface="Times New Roman" pitchFamily="18" charset="0"/>
                <a:ea typeface="ＭＳ Ｐゴシック" pitchFamily="34"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7496175" y="29992638"/>
            <a:ext cx="6953250" cy="2193925"/>
          </a:xfrm>
          <a:prstGeom prst="rect">
            <a:avLst/>
          </a:prstGeom>
          <a:noFill/>
          <a:ln w="9525">
            <a:noFill/>
            <a:miter lim="800000"/>
            <a:headEnd/>
            <a:tailEnd/>
          </a:ln>
          <a:effectLst/>
        </p:spPr>
        <p:txBody>
          <a:bodyPr vert="horz" wrap="none" lIns="324651" tIns="162326" rIns="324651" bIns="162326" numCol="1" anchor="ctr" anchorCtr="0" compatLnSpc="1">
            <a:prstTxWarp prst="textNoShape">
              <a:avLst/>
            </a:prstTxWarp>
          </a:bodyPr>
          <a:lstStyle>
            <a:lvl1pPr eaLnBrk="0" hangingPunct="0">
              <a:defRPr sz="5000" b="0">
                <a:latin typeface="Times New Roman" pitchFamily="18" charset="0"/>
                <a:ea typeface="ＭＳ Ｐゴシック" pitchFamily="34"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15725775" y="29992638"/>
            <a:ext cx="4572000" cy="2193925"/>
          </a:xfrm>
          <a:prstGeom prst="rect">
            <a:avLst/>
          </a:prstGeom>
          <a:noFill/>
          <a:ln w="9525">
            <a:noFill/>
            <a:miter lim="800000"/>
            <a:headEnd/>
            <a:tailEnd/>
          </a:ln>
          <a:effectLst/>
        </p:spPr>
        <p:txBody>
          <a:bodyPr vert="horz" wrap="none" lIns="324651" tIns="162326" rIns="324651" bIns="162326" numCol="1" anchor="ctr" anchorCtr="0" compatLnSpc="1">
            <a:prstTxWarp prst="textNoShape">
              <a:avLst/>
            </a:prstTxWarp>
          </a:bodyPr>
          <a:lstStyle>
            <a:lvl1pPr algn="r" eaLnBrk="0" hangingPunct="0">
              <a:defRPr sz="5000" b="0" smtClean="0">
                <a:latin typeface="Times New Roman" pitchFamily="18" charset="0"/>
              </a:defRPr>
            </a:lvl1pPr>
          </a:lstStyle>
          <a:p>
            <a:pPr>
              <a:defRPr/>
            </a:pPr>
            <a:fld id="{AFA652B4-E5E5-4C9F-9849-55A39EF0A52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224213" rtl="0" eaLnBrk="0" fontAlgn="base" hangingPunct="0">
        <a:spcBef>
          <a:spcPct val="0"/>
        </a:spcBef>
        <a:spcAft>
          <a:spcPct val="0"/>
        </a:spcAft>
        <a:defRPr sz="15500">
          <a:solidFill>
            <a:schemeClr val="tx2"/>
          </a:solidFill>
          <a:latin typeface="+mj-lt"/>
          <a:ea typeface="ＭＳ Ｐゴシック" pitchFamily="34" charset="-128"/>
          <a:cs typeface="ＭＳ Ｐゴシック" charset="0"/>
        </a:defRPr>
      </a:lvl1pPr>
      <a:lvl2pPr algn="ctr" defTabSz="3224213" rtl="0" eaLnBrk="0" fontAlgn="base" hangingPunct="0">
        <a:spcBef>
          <a:spcPct val="0"/>
        </a:spcBef>
        <a:spcAft>
          <a:spcPct val="0"/>
        </a:spcAft>
        <a:defRPr sz="15500">
          <a:solidFill>
            <a:schemeClr val="tx2"/>
          </a:solidFill>
          <a:latin typeface="Times New Roman" pitchFamily="-111" charset="0"/>
          <a:ea typeface="ＭＳ Ｐゴシック" pitchFamily="34" charset="-128"/>
          <a:cs typeface="ＭＳ Ｐゴシック" charset="0"/>
        </a:defRPr>
      </a:lvl2pPr>
      <a:lvl3pPr algn="ctr" defTabSz="3224213" rtl="0" eaLnBrk="0" fontAlgn="base" hangingPunct="0">
        <a:spcBef>
          <a:spcPct val="0"/>
        </a:spcBef>
        <a:spcAft>
          <a:spcPct val="0"/>
        </a:spcAft>
        <a:defRPr sz="15500">
          <a:solidFill>
            <a:schemeClr val="tx2"/>
          </a:solidFill>
          <a:latin typeface="Times New Roman" pitchFamily="-111" charset="0"/>
          <a:ea typeface="ＭＳ Ｐゴシック" pitchFamily="34" charset="-128"/>
          <a:cs typeface="ＭＳ Ｐゴシック" charset="0"/>
        </a:defRPr>
      </a:lvl3pPr>
      <a:lvl4pPr algn="ctr" defTabSz="3224213" rtl="0" eaLnBrk="0" fontAlgn="base" hangingPunct="0">
        <a:spcBef>
          <a:spcPct val="0"/>
        </a:spcBef>
        <a:spcAft>
          <a:spcPct val="0"/>
        </a:spcAft>
        <a:defRPr sz="15500">
          <a:solidFill>
            <a:schemeClr val="tx2"/>
          </a:solidFill>
          <a:latin typeface="Times New Roman" pitchFamily="-111" charset="0"/>
          <a:ea typeface="ＭＳ Ｐゴシック" pitchFamily="34" charset="-128"/>
          <a:cs typeface="ＭＳ Ｐゴシック" charset="0"/>
        </a:defRPr>
      </a:lvl4pPr>
      <a:lvl5pPr algn="ctr" defTabSz="3224213" rtl="0" eaLnBrk="0" fontAlgn="base" hangingPunct="0">
        <a:spcBef>
          <a:spcPct val="0"/>
        </a:spcBef>
        <a:spcAft>
          <a:spcPct val="0"/>
        </a:spcAft>
        <a:defRPr sz="15500">
          <a:solidFill>
            <a:schemeClr val="tx2"/>
          </a:solidFill>
          <a:latin typeface="Times New Roman" pitchFamily="-111" charset="0"/>
          <a:ea typeface="ＭＳ Ｐゴシック" pitchFamily="34" charset="-128"/>
          <a:cs typeface="ＭＳ Ｐゴシック" charset="0"/>
        </a:defRPr>
      </a:lvl5pPr>
      <a:lvl6pPr marL="457200" algn="ctr" defTabSz="3224213" rtl="0" fontAlgn="base">
        <a:spcBef>
          <a:spcPct val="0"/>
        </a:spcBef>
        <a:spcAft>
          <a:spcPct val="0"/>
        </a:spcAft>
        <a:defRPr sz="15500">
          <a:solidFill>
            <a:schemeClr val="tx2"/>
          </a:solidFill>
          <a:latin typeface="Times New Roman" pitchFamily="-111" charset="0"/>
        </a:defRPr>
      </a:lvl6pPr>
      <a:lvl7pPr marL="914400" algn="ctr" defTabSz="3224213" rtl="0" fontAlgn="base">
        <a:spcBef>
          <a:spcPct val="0"/>
        </a:spcBef>
        <a:spcAft>
          <a:spcPct val="0"/>
        </a:spcAft>
        <a:defRPr sz="15500">
          <a:solidFill>
            <a:schemeClr val="tx2"/>
          </a:solidFill>
          <a:latin typeface="Times New Roman" pitchFamily="-111" charset="0"/>
        </a:defRPr>
      </a:lvl7pPr>
      <a:lvl8pPr marL="1371600" algn="ctr" defTabSz="3224213" rtl="0" fontAlgn="base">
        <a:spcBef>
          <a:spcPct val="0"/>
        </a:spcBef>
        <a:spcAft>
          <a:spcPct val="0"/>
        </a:spcAft>
        <a:defRPr sz="15500">
          <a:solidFill>
            <a:schemeClr val="tx2"/>
          </a:solidFill>
          <a:latin typeface="Times New Roman" pitchFamily="-111" charset="0"/>
        </a:defRPr>
      </a:lvl8pPr>
      <a:lvl9pPr marL="1828800" algn="ctr" defTabSz="3224213" rtl="0" fontAlgn="base">
        <a:spcBef>
          <a:spcPct val="0"/>
        </a:spcBef>
        <a:spcAft>
          <a:spcPct val="0"/>
        </a:spcAft>
        <a:defRPr sz="15500">
          <a:solidFill>
            <a:schemeClr val="tx2"/>
          </a:solidFill>
          <a:latin typeface="Times New Roman" pitchFamily="-111" charset="0"/>
        </a:defRPr>
      </a:lvl9pPr>
    </p:titleStyle>
    <p:bodyStyle>
      <a:lvl1pPr marL="1209675" indent="-1209675" algn="l" defTabSz="3224213" rtl="0" eaLnBrk="0" fontAlgn="base" hangingPunct="0">
        <a:spcBef>
          <a:spcPct val="20000"/>
        </a:spcBef>
        <a:spcAft>
          <a:spcPct val="0"/>
        </a:spcAft>
        <a:buChar char="•"/>
        <a:defRPr sz="11300">
          <a:solidFill>
            <a:schemeClr val="tx1"/>
          </a:solidFill>
          <a:latin typeface="+mn-lt"/>
          <a:ea typeface="ＭＳ Ｐゴシック" pitchFamily="34" charset="-128"/>
          <a:cs typeface="ＭＳ Ｐゴシック" charset="0"/>
        </a:defRPr>
      </a:lvl1pPr>
      <a:lvl2pPr marL="2619375" indent="-1008063" algn="l" defTabSz="3224213" rtl="0" eaLnBrk="0" fontAlgn="base" hangingPunct="0">
        <a:spcBef>
          <a:spcPct val="20000"/>
        </a:spcBef>
        <a:spcAft>
          <a:spcPct val="0"/>
        </a:spcAft>
        <a:buChar char="–"/>
        <a:defRPr sz="9800">
          <a:solidFill>
            <a:schemeClr val="tx1"/>
          </a:solidFill>
          <a:latin typeface="+mn-lt"/>
          <a:ea typeface="ＭＳ Ｐゴシック" pitchFamily="-111" charset="-128"/>
        </a:defRPr>
      </a:lvl2pPr>
      <a:lvl3pPr marL="4029075" indent="-804863" algn="l" defTabSz="3224213" rtl="0" eaLnBrk="0" fontAlgn="base" hangingPunct="0">
        <a:spcBef>
          <a:spcPct val="20000"/>
        </a:spcBef>
        <a:spcAft>
          <a:spcPct val="0"/>
        </a:spcAft>
        <a:buChar char="•"/>
        <a:defRPr sz="8400">
          <a:solidFill>
            <a:schemeClr val="tx1"/>
          </a:solidFill>
          <a:latin typeface="+mn-lt"/>
          <a:ea typeface="ＭＳ Ｐゴシック" pitchFamily="-111" charset="-128"/>
        </a:defRPr>
      </a:lvl3pPr>
      <a:lvl4pPr marL="5641975" indent="-806450" algn="l" defTabSz="3224213" rtl="0" eaLnBrk="0" fontAlgn="base" hangingPunct="0">
        <a:spcBef>
          <a:spcPct val="20000"/>
        </a:spcBef>
        <a:spcAft>
          <a:spcPct val="0"/>
        </a:spcAft>
        <a:buChar char="–"/>
        <a:defRPr sz="7100">
          <a:solidFill>
            <a:schemeClr val="tx1"/>
          </a:solidFill>
          <a:latin typeface="+mn-lt"/>
          <a:ea typeface="ＭＳ Ｐゴシック" pitchFamily="-111" charset="-128"/>
        </a:defRPr>
      </a:lvl4pPr>
      <a:lvl5pPr marL="7254875" indent="-806450" algn="l" defTabSz="3224213" rtl="0" eaLnBrk="0" fontAlgn="base" hangingPunct="0">
        <a:spcBef>
          <a:spcPct val="20000"/>
        </a:spcBef>
        <a:spcAft>
          <a:spcPct val="0"/>
        </a:spcAft>
        <a:buChar char="•"/>
        <a:defRPr sz="7100">
          <a:solidFill>
            <a:schemeClr val="tx1"/>
          </a:solidFill>
          <a:latin typeface="+mn-lt"/>
          <a:ea typeface="ＭＳ Ｐゴシック" pitchFamily="-111" charset="-128"/>
        </a:defRPr>
      </a:lvl5pPr>
      <a:lvl6pPr marL="7712075" indent="-806450" algn="l" defTabSz="3224213" rtl="0" fontAlgn="base">
        <a:spcBef>
          <a:spcPct val="20000"/>
        </a:spcBef>
        <a:spcAft>
          <a:spcPct val="0"/>
        </a:spcAft>
        <a:buChar char="•"/>
        <a:defRPr sz="7100">
          <a:solidFill>
            <a:schemeClr val="tx1"/>
          </a:solidFill>
          <a:latin typeface="+mn-lt"/>
          <a:ea typeface="ＭＳ Ｐゴシック" pitchFamily="-111" charset="-128"/>
        </a:defRPr>
      </a:lvl6pPr>
      <a:lvl7pPr marL="8169275" indent="-806450" algn="l" defTabSz="3224213" rtl="0" fontAlgn="base">
        <a:spcBef>
          <a:spcPct val="20000"/>
        </a:spcBef>
        <a:spcAft>
          <a:spcPct val="0"/>
        </a:spcAft>
        <a:buChar char="•"/>
        <a:defRPr sz="7100">
          <a:solidFill>
            <a:schemeClr val="tx1"/>
          </a:solidFill>
          <a:latin typeface="+mn-lt"/>
          <a:ea typeface="ＭＳ Ｐゴシック" pitchFamily="-111" charset="-128"/>
        </a:defRPr>
      </a:lvl7pPr>
      <a:lvl8pPr marL="8626475" indent="-806450" algn="l" defTabSz="3224213" rtl="0" fontAlgn="base">
        <a:spcBef>
          <a:spcPct val="20000"/>
        </a:spcBef>
        <a:spcAft>
          <a:spcPct val="0"/>
        </a:spcAft>
        <a:buChar char="•"/>
        <a:defRPr sz="7100">
          <a:solidFill>
            <a:schemeClr val="tx1"/>
          </a:solidFill>
          <a:latin typeface="+mn-lt"/>
          <a:ea typeface="ＭＳ Ｐゴシック" pitchFamily="-111" charset="-128"/>
        </a:defRPr>
      </a:lvl8pPr>
      <a:lvl9pPr marL="9083675" indent="-806450" algn="l" defTabSz="3224213" rtl="0" fontAlgn="base">
        <a:spcBef>
          <a:spcPct val="20000"/>
        </a:spcBef>
        <a:spcAft>
          <a:spcPct val="0"/>
        </a:spcAft>
        <a:buChar char="•"/>
        <a:defRPr sz="71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0.xml"/><Relationship Id="rId20" Type="http://schemas.openxmlformats.org/officeDocument/2006/relationships/image" Target="../media/image2.png"/><Relationship Id="rId21" Type="http://schemas.openxmlformats.org/officeDocument/2006/relationships/image" Target="../media/image3.jpeg"/><Relationship Id="rId22" Type="http://schemas.openxmlformats.org/officeDocument/2006/relationships/image" Target="../media/image4.jpeg"/><Relationship Id="rId23" Type="http://schemas.openxmlformats.org/officeDocument/2006/relationships/image" Target="../media/image5.jpeg"/><Relationship Id="rId24" Type="http://schemas.openxmlformats.org/officeDocument/2006/relationships/image" Target="../media/image6.jpeg"/><Relationship Id="rId25" Type="http://schemas.openxmlformats.org/officeDocument/2006/relationships/image" Target="../media/image7.jpeg"/><Relationship Id="rId26" Type="http://schemas.openxmlformats.org/officeDocument/2006/relationships/image" Target="../media/image8.png"/><Relationship Id="rId27" Type="http://schemas.openxmlformats.org/officeDocument/2006/relationships/image" Target="../media/image9.png"/><Relationship Id="rId28" Type="http://schemas.openxmlformats.org/officeDocument/2006/relationships/image" Target="../media/image10.png"/><Relationship Id="rId29" Type="http://schemas.openxmlformats.org/officeDocument/2006/relationships/image" Target="../media/image11.png"/><Relationship Id="rId30" Type="http://schemas.openxmlformats.org/officeDocument/2006/relationships/image" Target="../media/image12.jpeg"/><Relationship Id="rId31" Type="http://schemas.openxmlformats.org/officeDocument/2006/relationships/image" Target="../media/image13.png"/><Relationship Id="rId32" Type="http://schemas.openxmlformats.org/officeDocument/2006/relationships/image" Target="../media/image14.png"/><Relationship Id="rId10" Type="http://schemas.openxmlformats.org/officeDocument/2006/relationships/tags" Target="../tags/tag11.xml"/><Relationship Id="rId11" Type="http://schemas.openxmlformats.org/officeDocument/2006/relationships/tags" Target="../tags/tag12.xml"/><Relationship Id="rId12" Type="http://schemas.openxmlformats.org/officeDocument/2006/relationships/tags" Target="../tags/tag13.xml"/><Relationship Id="rId13" Type="http://schemas.openxmlformats.org/officeDocument/2006/relationships/tags" Target="../tags/tag14.xml"/><Relationship Id="rId14" Type="http://schemas.openxmlformats.org/officeDocument/2006/relationships/tags" Target="../tags/tag15.xml"/><Relationship Id="rId15" Type="http://schemas.openxmlformats.org/officeDocument/2006/relationships/tags" Target="../tags/tag16.xml"/><Relationship Id="rId16" Type="http://schemas.openxmlformats.org/officeDocument/2006/relationships/tags" Target="../tags/tag17.xml"/><Relationship Id="rId17" Type="http://schemas.openxmlformats.org/officeDocument/2006/relationships/slideLayout" Target="../slideLayouts/slideLayout7.xml"/><Relationship Id="rId18" Type="http://schemas.openxmlformats.org/officeDocument/2006/relationships/notesSlide" Target="../notesSlides/notesSlide1.xml"/><Relationship Id="rId19" Type="http://schemas.openxmlformats.org/officeDocument/2006/relationships/image" Target="../media/image1.png"/><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tags" Target="../tags/tag9.xml"/></Relationships>
</file>

<file path=ppt/slides/_rels/slide2.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 Type="http://schemas.openxmlformats.org/officeDocument/2006/relationships/tags" Target="../tags/tag18.xml"/><Relationship Id="rId2" Type="http://schemas.openxmlformats.org/officeDocument/2006/relationships/tags" Target="../tags/tag19.xml"/><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tags" Target="../tags/tag22.xml"/><Relationship Id="rId6" Type="http://schemas.openxmlformats.org/officeDocument/2006/relationships/tags" Target="../tags/tag23.xml"/><Relationship Id="rId7" Type="http://schemas.openxmlformats.org/officeDocument/2006/relationships/tags" Target="../tags/tag24.xml"/><Relationship Id="rId8" Type="http://schemas.openxmlformats.org/officeDocument/2006/relationships/slideLayout" Target="../slideLayouts/slideLayout7.xml"/><Relationship Id="rId9" Type="http://schemas.openxmlformats.org/officeDocument/2006/relationships/image" Target="../media/image15.png"/><Relationship Id="rId10"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Line 2"/>
          <p:cNvSpPr>
            <a:spLocks noChangeShapeType="1"/>
          </p:cNvSpPr>
          <p:nvPr>
            <p:custDataLst>
              <p:tags r:id="rId1"/>
            </p:custDataLst>
          </p:nvPr>
        </p:nvSpPr>
        <p:spPr bwMode="auto">
          <a:xfrm>
            <a:off x="703263" y="3795958"/>
            <a:ext cx="20650200" cy="0"/>
          </a:xfrm>
          <a:prstGeom prst="line">
            <a:avLst/>
          </a:prstGeom>
          <a:noFill/>
          <a:ln w="12700">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1" name="Rectangle 5"/>
          <p:cNvSpPr>
            <a:spLocks noChangeArrowheads="1"/>
          </p:cNvSpPr>
          <p:nvPr>
            <p:custDataLst>
              <p:tags r:id="rId2"/>
            </p:custDataLst>
          </p:nvPr>
        </p:nvSpPr>
        <p:spPr bwMode="auto">
          <a:xfrm>
            <a:off x="561975" y="668338"/>
            <a:ext cx="20916900" cy="31678562"/>
          </a:xfrm>
          <a:prstGeom prst="rect">
            <a:avLst/>
          </a:prstGeom>
          <a:noFill/>
          <a:ln w="12700">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ea typeface="ＭＳ Ｐゴシック" pitchFamily="34" charset="-128"/>
              </a:defRPr>
            </a:lvl1pPr>
            <a:lvl2pPr marL="742950" indent="-285750" eaLnBrk="0" hangingPunct="0">
              <a:defRPr b="1">
                <a:solidFill>
                  <a:schemeClr val="tx1"/>
                </a:solidFill>
                <a:latin typeface="Arial" charset="0"/>
                <a:ea typeface="ＭＳ Ｐゴシック" pitchFamily="34" charset="-128"/>
              </a:defRPr>
            </a:lvl2pPr>
            <a:lvl3pPr marL="1143000" indent="-228600" eaLnBrk="0" hangingPunct="0">
              <a:defRPr b="1">
                <a:solidFill>
                  <a:schemeClr val="tx1"/>
                </a:solidFill>
                <a:latin typeface="Arial" charset="0"/>
                <a:ea typeface="ＭＳ Ｐゴシック" pitchFamily="34" charset="-128"/>
              </a:defRPr>
            </a:lvl3pPr>
            <a:lvl4pPr marL="1600200" indent="-228600" eaLnBrk="0" hangingPunct="0">
              <a:defRPr b="1">
                <a:solidFill>
                  <a:schemeClr val="tx1"/>
                </a:solidFill>
                <a:latin typeface="Arial" charset="0"/>
                <a:ea typeface="ＭＳ Ｐゴシック" pitchFamily="34" charset="-128"/>
              </a:defRPr>
            </a:lvl4pPr>
            <a:lvl5pPr marL="2057400" indent="-228600" eaLnBrk="0" hangingPunct="0">
              <a:defRPr b="1">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b="1">
                <a:solidFill>
                  <a:schemeClr val="tx1"/>
                </a:solidFill>
                <a:latin typeface="Arial" charset="0"/>
                <a:ea typeface="ＭＳ Ｐゴシック" pitchFamily="34" charset="-128"/>
              </a:defRPr>
            </a:lvl9pPr>
          </a:lstStyle>
          <a:p>
            <a:pPr eaLnBrk="1" hangingPunct="1"/>
            <a:endParaRPr lang="en-US" altLang="en-US"/>
          </a:p>
        </p:txBody>
      </p:sp>
      <p:sp>
        <p:nvSpPr>
          <p:cNvPr id="2052" name="Rectangle 6"/>
          <p:cNvSpPr>
            <a:spLocks noChangeArrowheads="1"/>
          </p:cNvSpPr>
          <p:nvPr>
            <p:custDataLst>
              <p:tags r:id="rId3"/>
            </p:custDataLst>
          </p:nvPr>
        </p:nvSpPr>
        <p:spPr bwMode="auto">
          <a:xfrm>
            <a:off x="425450" y="500063"/>
            <a:ext cx="21189950" cy="32000825"/>
          </a:xfrm>
          <a:prstGeom prst="rect">
            <a:avLst/>
          </a:prstGeom>
          <a:noFill/>
          <a:ln w="12700">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ea typeface="ＭＳ Ｐゴシック" pitchFamily="34" charset="-128"/>
              </a:defRPr>
            </a:lvl1pPr>
            <a:lvl2pPr marL="742950" indent="-285750" eaLnBrk="0" hangingPunct="0">
              <a:defRPr b="1">
                <a:solidFill>
                  <a:schemeClr val="tx1"/>
                </a:solidFill>
                <a:latin typeface="Arial" charset="0"/>
                <a:ea typeface="ＭＳ Ｐゴシック" pitchFamily="34" charset="-128"/>
              </a:defRPr>
            </a:lvl2pPr>
            <a:lvl3pPr marL="1143000" indent="-228600" eaLnBrk="0" hangingPunct="0">
              <a:defRPr b="1">
                <a:solidFill>
                  <a:schemeClr val="tx1"/>
                </a:solidFill>
                <a:latin typeface="Arial" charset="0"/>
                <a:ea typeface="ＭＳ Ｐゴシック" pitchFamily="34" charset="-128"/>
              </a:defRPr>
            </a:lvl3pPr>
            <a:lvl4pPr marL="1600200" indent="-228600" eaLnBrk="0" hangingPunct="0">
              <a:defRPr b="1">
                <a:solidFill>
                  <a:schemeClr val="tx1"/>
                </a:solidFill>
                <a:latin typeface="Arial" charset="0"/>
                <a:ea typeface="ＭＳ Ｐゴシック" pitchFamily="34" charset="-128"/>
              </a:defRPr>
            </a:lvl4pPr>
            <a:lvl5pPr marL="2057400" indent="-228600" eaLnBrk="0" hangingPunct="0">
              <a:defRPr b="1">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b="1">
                <a:solidFill>
                  <a:schemeClr val="tx1"/>
                </a:solidFill>
                <a:latin typeface="Arial" charset="0"/>
                <a:ea typeface="ＭＳ Ｐゴシック" pitchFamily="34" charset="-128"/>
              </a:defRPr>
            </a:lvl9pPr>
          </a:lstStyle>
          <a:p>
            <a:pPr eaLnBrk="1" hangingPunct="1"/>
            <a:endParaRPr lang="en-US" altLang="en-US"/>
          </a:p>
        </p:txBody>
      </p:sp>
      <p:sp>
        <p:nvSpPr>
          <p:cNvPr id="2053" name="Rectangle 7"/>
          <p:cNvSpPr>
            <a:spLocks noChangeArrowheads="1"/>
          </p:cNvSpPr>
          <p:nvPr>
            <p:custDataLst>
              <p:tags r:id="rId4"/>
            </p:custDataLst>
          </p:nvPr>
        </p:nvSpPr>
        <p:spPr bwMode="auto">
          <a:xfrm>
            <a:off x="698500" y="855663"/>
            <a:ext cx="20654963"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24651" tIns="162326" rIns="324651" bIns="162326">
            <a:spAutoFit/>
          </a:bodyPr>
          <a:lstStyle>
            <a:lvl1pPr defTabSz="3224213" eaLnBrk="0" hangingPunct="0">
              <a:defRPr b="1">
                <a:solidFill>
                  <a:schemeClr val="tx1"/>
                </a:solidFill>
                <a:latin typeface="Arial" charset="0"/>
                <a:ea typeface="ＭＳ Ｐゴシック" pitchFamily="34" charset="-128"/>
              </a:defRPr>
            </a:lvl1pPr>
            <a:lvl2pPr marL="742950" indent="-285750" defTabSz="3224213" eaLnBrk="0" hangingPunct="0">
              <a:defRPr b="1">
                <a:solidFill>
                  <a:schemeClr val="tx1"/>
                </a:solidFill>
                <a:latin typeface="Arial" charset="0"/>
                <a:ea typeface="ＭＳ Ｐゴシック" pitchFamily="34" charset="-128"/>
              </a:defRPr>
            </a:lvl2pPr>
            <a:lvl3pPr marL="1143000" indent="-228600" defTabSz="3224213" eaLnBrk="0" hangingPunct="0">
              <a:defRPr b="1">
                <a:solidFill>
                  <a:schemeClr val="tx1"/>
                </a:solidFill>
                <a:latin typeface="Arial" charset="0"/>
                <a:ea typeface="ＭＳ Ｐゴシック" pitchFamily="34" charset="-128"/>
              </a:defRPr>
            </a:lvl3pPr>
            <a:lvl4pPr marL="1600200" indent="-228600" defTabSz="3224213" eaLnBrk="0" hangingPunct="0">
              <a:defRPr b="1">
                <a:solidFill>
                  <a:schemeClr val="tx1"/>
                </a:solidFill>
                <a:latin typeface="Arial" charset="0"/>
                <a:ea typeface="ＭＳ Ｐゴシック" pitchFamily="34" charset="-128"/>
              </a:defRPr>
            </a:lvl4pPr>
            <a:lvl5pPr marL="2057400" indent="-228600" defTabSz="3224213" eaLnBrk="0" hangingPunct="0">
              <a:defRPr b="1">
                <a:solidFill>
                  <a:schemeClr val="tx1"/>
                </a:solidFill>
                <a:latin typeface="Arial" charset="0"/>
                <a:ea typeface="ＭＳ Ｐゴシック" pitchFamily="34" charset="-128"/>
              </a:defRPr>
            </a:lvl5pPr>
            <a:lvl6pPr marL="25146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9pPr>
          </a:lstStyle>
          <a:p>
            <a:r>
              <a:rPr lang="en-US" altLang="en-US" sz="6000" dirty="0" err="1" smtClean="0">
                <a:solidFill>
                  <a:srgbClr val="881C1C"/>
                </a:solidFill>
              </a:rPr>
              <a:t>AutoUmp</a:t>
            </a:r>
            <a:endParaRPr lang="en-US" altLang="en-US" sz="6000" dirty="0">
              <a:solidFill>
                <a:srgbClr val="881C1C"/>
              </a:solidFill>
            </a:endParaRPr>
          </a:p>
        </p:txBody>
      </p:sp>
      <p:sp>
        <p:nvSpPr>
          <p:cNvPr id="2055" name="Rectangle 306"/>
          <p:cNvSpPr>
            <a:spLocks noChangeArrowheads="1"/>
          </p:cNvSpPr>
          <p:nvPr>
            <p:custDataLst>
              <p:tags r:id="rId5"/>
            </p:custDataLst>
          </p:nvPr>
        </p:nvSpPr>
        <p:spPr bwMode="auto">
          <a:xfrm>
            <a:off x="698500" y="831850"/>
            <a:ext cx="20654963" cy="31362650"/>
          </a:xfrm>
          <a:prstGeom prst="rect">
            <a:avLst/>
          </a:prstGeom>
          <a:noFill/>
          <a:ln w="12700">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ea typeface="ＭＳ Ｐゴシック" pitchFamily="34" charset="-128"/>
              </a:defRPr>
            </a:lvl1pPr>
            <a:lvl2pPr marL="742950" indent="-285750" eaLnBrk="0" hangingPunct="0">
              <a:defRPr b="1">
                <a:solidFill>
                  <a:schemeClr val="tx1"/>
                </a:solidFill>
                <a:latin typeface="Arial" charset="0"/>
                <a:ea typeface="ＭＳ Ｐゴシック" pitchFamily="34" charset="-128"/>
              </a:defRPr>
            </a:lvl2pPr>
            <a:lvl3pPr marL="1143000" indent="-228600" eaLnBrk="0" hangingPunct="0">
              <a:defRPr b="1">
                <a:solidFill>
                  <a:schemeClr val="tx1"/>
                </a:solidFill>
                <a:latin typeface="Arial" charset="0"/>
                <a:ea typeface="ＭＳ Ｐゴシック" pitchFamily="34" charset="-128"/>
              </a:defRPr>
            </a:lvl3pPr>
            <a:lvl4pPr marL="1600200" indent="-228600" eaLnBrk="0" hangingPunct="0">
              <a:defRPr b="1">
                <a:solidFill>
                  <a:schemeClr val="tx1"/>
                </a:solidFill>
                <a:latin typeface="Arial" charset="0"/>
                <a:ea typeface="ＭＳ Ｐゴシック" pitchFamily="34" charset="-128"/>
              </a:defRPr>
            </a:lvl4pPr>
            <a:lvl5pPr marL="2057400" indent="-228600" eaLnBrk="0" hangingPunct="0">
              <a:defRPr b="1">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b="1">
                <a:solidFill>
                  <a:schemeClr val="tx1"/>
                </a:solidFill>
                <a:latin typeface="Arial" charset="0"/>
                <a:ea typeface="ＭＳ Ｐゴシック" pitchFamily="34" charset="-128"/>
              </a:defRPr>
            </a:lvl9pPr>
          </a:lstStyle>
          <a:p>
            <a:pPr eaLnBrk="1" hangingPunct="1"/>
            <a:endParaRPr lang="en-US" altLang="en-US"/>
          </a:p>
        </p:txBody>
      </p:sp>
      <p:sp>
        <p:nvSpPr>
          <p:cNvPr id="2056" name="Line 326"/>
          <p:cNvSpPr>
            <a:spLocks noChangeShapeType="1"/>
          </p:cNvSpPr>
          <p:nvPr>
            <p:custDataLst>
              <p:tags r:id="rId6"/>
            </p:custDataLst>
          </p:nvPr>
        </p:nvSpPr>
        <p:spPr bwMode="auto">
          <a:xfrm>
            <a:off x="703263" y="30259338"/>
            <a:ext cx="20650200" cy="0"/>
          </a:xfrm>
          <a:prstGeom prst="line">
            <a:avLst/>
          </a:prstGeom>
          <a:noFill/>
          <a:ln w="12700">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2057" name="Picture 516" descr="UMass%20seal"/>
          <p:cNvPicPr>
            <a:picLocks noChangeAspect="1" noChangeArrowheads="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1331913" y="30480000"/>
            <a:ext cx="1574800"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 name="Text Box 524"/>
          <p:cNvSpPr txBox="1">
            <a:spLocks noChangeArrowheads="1"/>
          </p:cNvSpPr>
          <p:nvPr>
            <p:custDataLst>
              <p:tags r:id="rId8"/>
            </p:custDataLst>
          </p:nvPr>
        </p:nvSpPr>
        <p:spPr bwMode="auto">
          <a:xfrm>
            <a:off x="720725" y="30064075"/>
            <a:ext cx="20540663"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charset="0"/>
                <a:ea typeface="ＭＳ Ｐゴシック" pitchFamily="34" charset="-128"/>
              </a:defRPr>
            </a:lvl1pPr>
            <a:lvl2pPr marL="742950" indent="-285750" eaLnBrk="0" hangingPunct="0">
              <a:defRPr b="1">
                <a:solidFill>
                  <a:schemeClr val="tx1"/>
                </a:solidFill>
                <a:latin typeface="Arial" charset="0"/>
                <a:ea typeface="ＭＳ Ｐゴシック" pitchFamily="34" charset="-128"/>
              </a:defRPr>
            </a:lvl2pPr>
            <a:lvl3pPr marL="1143000" indent="-228600" eaLnBrk="0" hangingPunct="0">
              <a:defRPr b="1">
                <a:solidFill>
                  <a:schemeClr val="tx1"/>
                </a:solidFill>
                <a:latin typeface="Arial" charset="0"/>
                <a:ea typeface="ＭＳ Ｐゴシック" pitchFamily="34" charset="-128"/>
              </a:defRPr>
            </a:lvl3pPr>
            <a:lvl4pPr marL="1600200" indent="-228600" eaLnBrk="0" hangingPunct="0">
              <a:defRPr b="1">
                <a:solidFill>
                  <a:schemeClr val="tx1"/>
                </a:solidFill>
                <a:latin typeface="Arial" charset="0"/>
                <a:ea typeface="ＭＳ Ｐゴシック" pitchFamily="34" charset="-128"/>
              </a:defRPr>
            </a:lvl4pPr>
            <a:lvl5pPr marL="2057400" indent="-228600" eaLnBrk="0" hangingPunct="0">
              <a:defRPr b="1">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b="1">
                <a:solidFill>
                  <a:schemeClr val="tx1"/>
                </a:solidFill>
                <a:latin typeface="Arial" charset="0"/>
                <a:ea typeface="ＭＳ Ｐゴシック" pitchFamily="34" charset="-128"/>
              </a:defRPr>
            </a:lvl9pPr>
          </a:lstStyle>
          <a:p>
            <a:pPr eaLnBrk="1" hangingPunct="1">
              <a:lnSpc>
                <a:spcPct val="60000"/>
              </a:lnSpc>
            </a:pPr>
            <a:r>
              <a:rPr lang="en-US" altLang="en-US" sz="2000" b="0" dirty="0">
                <a:cs typeface="Arial" charset="0"/>
              </a:rPr>
              <a:t>Department of Electrical and Computer Engineering</a:t>
            </a:r>
          </a:p>
          <a:p>
            <a:pPr eaLnBrk="1" hangingPunct="1">
              <a:lnSpc>
                <a:spcPct val="60000"/>
              </a:lnSpc>
            </a:pPr>
            <a:endParaRPr lang="en-US" altLang="en-US" sz="2000" b="0" dirty="0">
              <a:cs typeface="Arial" charset="0"/>
            </a:endParaRPr>
          </a:p>
          <a:p>
            <a:pPr eaLnBrk="1" hangingPunct="1">
              <a:lnSpc>
                <a:spcPct val="60000"/>
              </a:lnSpc>
            </a:pPr>
            <a:endParaRPr lang="en-US" altLang="en-US" sz="2000" b="0" dirty="0">
              <a:solidFill>
                <a:srgbClr val="0066CC"/>
              </a:solidFill>
              <a:latin typeface="Comic Sans MS" pitchFamily="66" charset="0"/>
              <a:cs typeface="Arial" charset="0"/>
            </a:endParaRPr>
          </a:p>
          <a:p>
            <a:pPr eaLnBrk="1" hangingPunct="1">
              <a:lnSpc>
                <a:spcPct val="60000"/>
              </a:lnSpc>
            </a:pPr>
            <a:r>
              <a:rPr lang="en-US" altLang="en-US" sz="3200" b="0" dirty="0">
                <a:solidFill>
                  <a:srgbClr val="39935B"/>
                </a:solidFill>
                <a:latin typeface="Copperplate Gothic Bold" pitchFamily="34" charset="0"/>
                <a:cs typeface="Arial" charset="0"/>
              </a:rPr>
              <a:t>ECE 415/ECE 416 – SENIOR DESIGN PROJECT </a:t>
            </a:r>
            <a:r>
              <a:rPr lang="en-US" altLang="en-US" sz="3200" b="0" dirty="0" smtClean="0">
                <a:solidFill>
                  <a:srgbClr val="39935B"/>
                </a:solidFill>
                <a:latin typeface="Copperplate Gothic Bold" pitchFamily="34" charset="0"/>
                <a:cs typeface="Arial" charset="0"/>
              </a:rPr>
              <a:t>2017</a:t>
            </a:r>
            <a:endParaRPr lang="en-US" altLang="en-US" sz="3200" b="0" dirty="0">
              <a:solidFill>
                <a:srgbClr val="39935B"/>
              </a:solidFill>
              <a:latin typeface="Copperplate Gothic Bold" pitchFamily="34" charset="0"/>
              <a:cs typeface="Arial" charset="0"/>
            </a:endParaRPr>
          </a:p>
          <a:p>
            <a:pPr eaLnBrk="1" hangingPunct="1">
              <a:lnSpc>
                <a:spcPct val="60000"/>
              </a:lnSpc>
            </a:pPr>
            <a:endParaRPr lang="en-US" altLang="en-US" b="0" dirty="0">
              <a:latin typeface="Bradley Hand ITC" pitchFamily="66" charset="0"/>
              <a:cs typeface="Arial" charset="0"/>
            </a:endParaRPr>
          </a:p>
          <a:p>
            <a:pPr eaLnBrk="1" hangingPunct="1">
              <a:lnSpc>
                <a:spcPct val="60000"/>
              </a:lnSpc>
            </a:pPr>
            <a:endParaRPr lang="en-US" altLang="en-US" b="0" dirty="0">
              <a:latin typeface="Bradley Hand ITC" pitchFamily="66" charset="0"/>
              <a:cs typeface="Arial" charset="0"/>
            </a:endParaRPr>
          </a:p>
          <a:p>
            <a:pPr eaLnBrk="1" hangingPunct="1">
              <a:lnSpc>
                <a:spcPct val="40000"/>
              </a:lnSpc>
            </a:pPr>
            <a:r>
              <a:rPr lang="en-US" altLang="en-US" sz="2200" b="0" dirty="0">
                <a:cs typeface="Arial" charset="0"/>
              </a:rPr>
              <a:t>College of Engineering - University of Massachusetts Amherst</a:t>
            </a:r>
          </a:p>
        </p:txBody>
      </p:sp>
      <p:sp>
        <p:nvSpPr>
          <p:cNvPr id="2061" name="Text Box 13"/>
          <p:cNvSpPr txBox="1">
            <a:spLocks noChangeArrowheads="1"/>
          </p:cNvSpPr>
          <p:nvPr/>
        </p:nvSpPr>
        <p:spPr bwMode="auto">
          <a:xfrm>
            <a:off x="17206816" y="30480000"/>
            <a:ext cx="376256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03263" eaLnBrk="0" hangingPunct="0">
              <a:defRPr b="1">
                <a:solidFill>
                  <a:schemeClr val="tx1"/>
                </a:solidFill>
                <a:latin typeface="Arial" charset="0"/>
                <a:ea typeface="ＭＳ Ｐゴシック" charset="0"/>
                <a:cs typeface="ＭＳ Ｐゴシック" charset="0"/>
              </a:defRPr>
            </a:lvl1pPr>
            <a:lvl2pPr defTabSz="703263" eaLnBrk="0" hangingPunct="0">
              <a:defRPr b="1">
                <a:solidFill>
                  <a:schemeClr val="tx1"/>
                </a:solidFill>
                <a:latin typeface="Arial" charset="0"/>
                <a:ea typeface="ＭＳ Ｐゴシック" charset="0"/>
              </a:defRPr>
            </a:lvl2pPr>
            <a:lvl3pPr defTabSz="703263" eaLnBrk="0" hangingPunct="0">
              <a:defRPr b="1">
                <a:solidFill>
                  <a:schemeClr val="tx1"/>
                </a:solidFill>
                <a:latin typeface="Arial" charset="0"/>
                <a:ea typeface="ＭＳ Ｐゴシック" charset="0"/>
              </a:defRPr>
            </a:lvl3pPr>
            <a:lvl4pPr defTabSz="703263" eaLnBrk="0" hangingPunct="0">
              <a:defRPr b="1">
                <a:solidFill>
                  <a:schemeClr val="tx1"/>
                </a:solidFill>
                <a:latin typeface="Arial" charset="0"/>
                <a:ea typeface="ＭＳ Ｐゴシック" charset="0"/>
              </a:defRPr>
            </a:lvl4pPr>
            <a:lvl5pPr defTabSz="703263" eaLnBrk="0" hangingPunct="0">
              <a:defRPr b="1">
                <a:solidFill>
                  <a:schemeClr val="tx1"/>
                </a:solidFill>
                <a:latin typeface="Arial" charset="0"/>
                <a:ea typeface="ＭＳ Ｐゴシック" charset="0"/>
              </a:defRPr>
            </a:lvl5pPr>
            <a:lvl6pPr algn="ctr" defTabSz="703263" eaLnBrk="0" fontAlgn="base" hangingPunct="0">
              <a:spcBef>
                <a:spcPct val="0"/>
              </a:spcBef>
              <a:spcAft>
                <a:spcPct val="0"/>
              </a:spcAft>
              <a:defRPr b="1">
                <a:solidFill>
                  <a:schemeClr val="tx1"/>
                </a:solidFill>
                <a:latin typeface="Arial" charset="0"/>
                <a:ea typeface="ＭＳ Ｐゴシック" charset="0"/>
              </a:defRPr>
            </a:lvl6pPr>
            <a:lvl7pPr algn="ctr" defTabSz="703263" eaLnBrk="0" fontAlgn="base" hangingPunct="0">
              <a:spcBef>
                <a:spcPct val="0"/>
              </a:spcBef>
              <a:spcAft>
                <a:spcPct val="0"/>
              </a:spcAft>
              <a:defRPr b="1">
                <a:solidFill>
                  <a:schemeClr val="tx1"/>
                </a:solidFill>
                <a:latin typeface="Arial" charset="0"/>
                <a:ea typeface="ＭＳ Ｐゴシック" charset="0"/>
              </a:defRPr>
            </a:lvl7pPr>
            <a:lvl8pPr algn="ctr" defTabSz="703263" eaLnBrk="0" fontAlgn="base" hangingPunct="0">
              <a:spcBef>
                <a:spcPct val="0"/>
              </a:spcBef>
              <a:spcAft>
                <a:spcPct val="0"/>
              </a:spcAft>
              <a:defRPr b="1">
                <a:solidFill>
                  <a:schemeClr val="tx1"/>
                </a:solidFill>
                <a:latin typeface="Arial" charset="0"/>
                <a:ea typeface="ＭＳ Ｐゴシック" charset="0"/>
              </a:defRPr>
            </a:lvl8pPr>
            <a:lvl9pPr algn="ctr" defTabSz="703263" eaLnBrk="0" fontAlgn="base" hangingPunct="0">
              <a:spcBef>
                <a:spcPct val="0"/>
              </a:spcBef>
              <a:spcAft>
                <a:spcPct val="0"/>
              </a:spcAft>
              <a:defRPr b="1">
                <a:solidFill>
                  <a:schemeClr val="tx1"/>
                </a:solidFill>
                <a:latin typeface="Arial" charset="0"/>
                <a:ea typeface="ＭＳ Ｐゴシック" charset="0"/>
              </a:defRPr>
            </a:lvl9pPr>
          </a:lstStyle>
          <a:p>
            <a:pPr eaLnBrk="1" hangingPunct="1">
              <a:defRPr/>
            </a:pPr>
            <a:r>
              <a:rPr lang="en-US" sz="8800" dirty="0" smtClean="0"/>
              <a:t>SDP17</a:t>
            </a:r>
          </a:p>
        </p:txBody>
      </p:sp>
      <p:sp>
        <p:nvSpPr>
          <p:cNvPr id="2060" name="Rectangle 7"/>
          <p:cNvSpPr>
            <a:spLocks noChangeArrowheads="1"/>
          </p:cNvSpPr>
          <p:nvPr>
            <p:custDataLst>
              <p:tags r:id="rId9"/>
            </p:custDataLst>
          </p:nvPr>
        </p:nvSpPr>
        <p:spPr bwMode="auto">
          <a:xfrm>
            <a:off x="2605832" y="3680954"/>
            <a:ext cx="5813425"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24651" tIns="162326" rIns="324651" bIns="162326">
            <a:spAutoFit/>
          </a:bodyPr>
          <a:lstStyle>
            <a:lvl1pPr defTabSz="3224213" eaLnBrk="0" hangingPunct="0">
              <a:defRPr b="1">
                <a:solidFill>
                  <a:schemeClr val="tx1"/>
                </a:solidFill>
                <a:latin typeface="Arial" charset="0"/>
                <a:ea typeface="ＭＳ Ｐゴシック" pitchFamily="34" charset="-128"/>
              </a:defRPr>
            </a:lvl1pPr>
            <a:lvl2pPr marL="742950" indent="-285750" defTabSz="3224213" eaLnBrk="0" hangingPunct="0">
              <a:defRPr b="1">
                <a:solidFill>
                  <a:schemeClr val="tx1"/>
                </a:solidFill>
                <a:latin typeface="Arial" charset="0"/>
                <a:ea typeface="ＭＳ Ｐゴシック" pitchFamily="34" charset="-128"/>
              </a:defRPr>
            </a:lvl2pPr>
            <a:lvl3pPr marL="1143000" indent="-228600" defTabSz="3224213" eaLnBrk="0" hangingPunct="0">
              <a:defRPr b="1">
                <a:solidFill>
                  <a:schemeClr val="tx1"/>
                </a:solidFill>
                <a:latin typeface="Arial" charset="0"/>
                <a:ea typeface="ＭＳ Ｐゴシック" pitchFamily="34" charset="-128"/>
              </a:defRPr>
            </a:lvl3pPr>
            <a:lvl4pPr marL="1600200" indent="-228600" defTabSz="3224213" eaLnBrk="0" hangingPunct="0">
              <a:defRPr b="1">
                <a:solidFill>
                  <a:schemeClr val="tx1"/>
                </a:solidFill>
                <a:latin typeface="Arial" charset="0"/>
                <a:ea typeface="ＭＳ Ｐゴシック" pitchFamily="34" charset="-128"/>
              </a:defRPr>
            </a:lvl4pPr>
            <a:lvl5pPr marL="2057400" indent="-228600" defTabSz="3224213" eaLnBrk="0" hangingPunct="0">
              <a:defRPr b="1">
                <a:solidFill>
                  <a:schemeClr val="tx1"/>
                </a:solidFill>
                <a:latin typeface="Arial" charset="0"/>
                <a:ea typeface="ＭＳ Ｐゴシック" pitchFamily="34" charset="-128"/>
              </a:defRPr>
            </a:lvl5pPr>
            <a:lvl6pPr marL="25146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9pPr>
          </a:lstStyle>
          <a:p>
            <a:r>
              <a:rPr lang="en-US" altLang="en-US" sz="6000" dirty="0">
                <a:solidFill>
                  <a:srgbClr val="881C1C"/>
                </a:solidFill>
              </a:rPr>
              <a:t>Abstract</a:t>
            </a:r>
          </a:p>
        </p:txBody>
      </p:sp>
      <p:sp>
        <p:nvSpPr>
          <p:cNvPr id="2" name="Rectangle 7"/>
          <p:cNvSpPr>
            <a:spLocks noChangeArrowheads="1"/>
          </p:cNvSpPr>
          <p:nvPr>
            <p:custDataLst>
              <p:tags r:id="rId10"/>
            </p:custDataLst>
          </p:nvPr>
        </p:nvSpPr>
        <p:spPr bwMode="auto">
          <a:xfrm>
            <a:off x="1990520" y="12841432"/>
            <a:ext cx="70739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24651" tIns="162326" rIns="324651" bIns="162326">
            <a:spAutoFit/>
          </a:bodyPr>
          <a:lstStyle>
            <a:lvl1pPr defTabSz="3224213" eaLnBrk="0" hangingPunct="0">
              <a:defRPr b="1">
                <a:solidFill>
                  <a:schemeClr val="tx1"/>
                </a:solidFill>
                <a:latin typeface="Arial" charset="0"/>
                <a:ea typeface="ＭＳ Ｐゴシック" pitchFamily="34" charset="-128"/>
              </a:defRPr>
            </a:lvl1pPr>
            <a:lvl2pPr marL="742950" indent="-285750" defTabSz="3224213" eaLnBrk="0" hangingPunct="0">
              <a:defRPr b="1">
                <a:solidFill>
                  <a:schemeClr val="tx1"/>
                </a:solidFill>
                <a:latin typeface="Arial" charset="0"/>
                <a:ea typeface="ＭＳ Ｐゴシック" pitchFamily="34" charset="-128"/>
              </a:defRPr>
            </a:lvl2pPr>
            <a:lvl3pPr marL="1143000" indent="-228600" defTabSz="3224213" eaLnBrk="0" hangingPunct="0">
              <a:defRPr b="1">
                <a:solidFill>
                  <a:schemeClr val="tx1"/>
                </a:solidFill>
                <a:latin typeface="Arial" charset="0"/>
                <a:ea typeface="ＭＳ Ｐゴシック" pitchFamily="34" charset="-128"/>
              </a:defRPr>
            </a:lvl3pPr>
            <a:lvl4pPr marL="1600200" indent="-228600" defTabSz="3224213" eaLnBrk="0" hangingPunct="0">
              <a:defRPr b="1">
                <a:solidFill>
                  <a:schemeClr val="tx1"/>
                </a:solidFill>
                <a:latin typeface="Arial" charset="0"/>
                <a:ea typeface="ＭＳ Ｐゴシック" pitchFamily="34" charset="-128"/>
              </a:defRPr>
            </a:lvl4pPr>
            <a:lvl5pPr marL="2057400" indent="-228600" defTabSz="3224213" eaLnBrk="0" hangingPunct="0">
              <a:defRPr b="1">
                <a:solidFill>
                  <a:schemeClr val="tx1"/>
                </a:solidFill>
                <a:latin typeface="Arial" charset="0"/>
                <a:ea typeface="ＭＳ Ｐゴシック" pitchFamily="34" charset="-128"/>
              </a:defRPr>
            </a:lvl5pPr>
            <a:lvl6pPr marL="25146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9pPr>
          </a:lstStyle>
          <a:p>
            <a:r>
              <a:rPr lang="en-US" altLang="en-US" sz="6000" dirty="0">
                <a:solidFill>
                  <a:srgbClr val="881C1C"/>
                </a:solidFill>
              </a:rPr>
              <a:t>Block Diagram</a:t>
            </a:r>
          </a:p>
        </p:txBody>
      </p:sp>
      <p:sp>
        <p:nvSpPr>
          <p:cNvPr id="2062" name="Rectangle 7"/>
          <p:cNvSpPr>
            <a:spLocks noChangeArrowheads="1"/>
          </p:cNvSpPr>
          <p:nvPr>
            <p:custDataLst>
              <p:tags r:id="rId11"/>
            </p:custDataLst>
          </p:nvPr>
        </p:nvSpPr>
        <p:spPr bwMode="auto">
          <a:xfrm>
            <a:off x="12376847" y="3657600"/>
            <a:ext cx="70739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24651" tIns="162326" rIns="324651" bIns="162326">
            <a:spAutoFit/>
          </a:bodyPr>
          <a:lstStyle>
            <a:lvl1pPr defTabSz="3224213" eaLnBrk="0" hangingPunct="0">
              <a:defRPr b="1">
                <a:solidFill>
                  <a:schemeClr val="tx1"/>
                </a:solidFill>
                <a:latin typeface="Arial" charset="0"/>
                <a:ea typeface="ＭＳ Ｐゴシック" pitchFamily="34" charset="-128"/>
              </a:defRPr>
            </a:lvl1pPr>
            <a:lvl2pPr marL="742950" indent="-285750" defTabSz="3224213" eaLnBrk="0" hangingPunct="0">
              <a:defRPr b="1">
                <a:solidFill>
                  <a:schemeClr val="tx1"/>
                </a:solidFill>
                <a:latin typeface="Arial" charset="0"/>
                <a:ea typeface="ＭＳ Ｐゴシック" pitchFamily="34" charset="-128"/>
              </a:defRPr>
            </a:lvl2pPr>
            <a:lvl3pPr marL="1143000" indent="-228600" defTabSz="3224213" eaLnBrk="0" hangingPunct="0">
              <a:defRPr b="1">
                <a:solidFill>
                  <a:schemeClr val="tx1"/>
                </a:solidFill>
                <a:latin typeface="Arial" charset="0"/>
                <a:ea typeface="ＭＳ Ｐゴシック" pitchFamily="34" charset="-128"/>
              </a:defRPr>
            </a:lvl3pPr>
            <a:lvl4pPr marL="1600200" indent="-228600" defTabSz="3224213" eaLnBrk="0" hangingPunct="0">
              <a:defRPr b="1">
                <a:solidFill>
                  <a:schemeClr val="tx1"/>
                </a:solidFill>
                <a:latin typeface="Arial" charset="0"/>
                <a:ea typeface="ＭＳ Ｐゴシック" pitchFamily="34" charset="-128"/>
              </a:defRPr>
            </a:lvl4pPr>
            <a:lvl5pPr marL="2057400" indent="-228600" defTabSz="3224213" eaLnBrk="0" hangingPunct="0">
              <a:defRPr b="1">
                <a:solidFill>
                  <a:schemeClr val="tx1"/>
                </a:solidFill>
                <a:latin typeface="Arial" charset="0"/>
                <a:ea typeface="ＭＳ Ｐゴシック" pitchFamily="34" charset="-128"/>
              </a:defRPr>
            </a:lvl5pPr>
            <a:lvl6pPr marL="25146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9pPr>
          </a:lstStyle>
          <a:p>
            <a:r>
              <a:rPr lang="en-US" altLang="en-US" sz="6000" dirty="0">
                <a:solidFill>
                  <a:srgbClr val="881C1C"/>
                </a:solidFill>
              </a:rPr>
              <a:t>System Overview</a:t>
            </a:r>
          </a:p>
        </p:txBody>
      </p:sp>
      <p:sp>
        <p:nvSpPr>
          <p:cNvPr id="2063" name="Rectangle 7"/>
          <p:cNvSpPr>
            <a:spLocks noChangeArrowheads="1"/>
          </p:cNvSpPr>
          <p:nvPr>
            <p:custDataLst>
              <p:tags r:id="rId12"/>
            </p:custDataLst>
          </p:nvPr>
        </p:nvSpPr>
        <p:spPr bwMode="auto">
          <a:xfrm>
            <a:off x="12257357" y="20497800"/>
            <a:ext cx="7073900"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24651" tIns="162326" rIns="324651" bIns="162326">
            <a:spAutoFit/>
          </a:bodyPr>
          <a:lstStyle>
            <a:lvl1pPr defTabSz="3224213" eaLnBrk="0" hangingPunct="0">
              <a:defRPr b="1">
                <a:solidFill>
                  <a:schemeClr val="tx1"/>
                </a:solidFill>
                <a:latin typeface="Arial" charset="0"/>
                <a:ea typeface="ＭＳ Ｐゴシック" pitchFamily="34" charset="-128"/>
              </a:defRPr>
            </a:lvl1pPr>
            <a:lvl2pPr marL="742950" indent="-285750" defTabSz="3224213" eaLnBrk="0" hangingPunct="0">
              <a:defRPr b="1">
                <a:solidFill>
                  <a:schemeClr val="tx1"/>
                </a:solidFill>
                <a:latin typeface="Arial" charset="0"/>
                <a:ea typeface="ＭＳ Ｐゴシック" pitchFamily="34" charset="-128"/>
              </a:defRPr>
            </a:lvl2pPr>
            <a:lvl3pPr marL="1143000" indent="-228600" defTabSz="3224213" eaLnBrk="0" hangingPunct="0">
              <a:defRPr b="1">
                <a:solidFill>
                  <a:schemeClr val="tx1"/>
                </a:solidFill>
                <a:latin typeface="Arial" charset="0"/>
                <a:ea typeface="ＭＳ Ｐゴシック" pitchFamily="34" charset="-128"/>
              </a:defRPr>
            </a:lvl3pPr>
            <a:lvl4pPr marL="1600200" indent="-228600" defTabSz="3224213" eaLnBrk="0" hangingPunct="0">
              <a:defRPr b="1">
                <a:solidFill>
                  <a:schemeClr val="tx1"/>
                </a:solidFill>
                <a:latin typeface="Arial" charset="0"/>
                <a:ea typeface="ＭＳ Ｐゴシック" pitchFamily="34" charset="-128"/>
              </a:defRPr>
            </a:lvl4pPr>
            <a:lvl5pPr marL="2057400" indent="-228600" defTabSz="3224213" eaLnBrk="0" hangingPunct="0">
              <a:defRPr b="1">
                <a:solidFill>
                  <a:schemeClr val="tx1"/>
                </a:solidFill>
                <a:latin typeface="Arial" charset="0"/>
                <a:ea typeface="ＭＳ Ｐゴシック" pitchFamily="34" charset="-128"/>
              </a:defRPr>
            </a:lvl5pPr>
            <a:lvl6pPr marL="25146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9pPr>
          </a:lstStyle>
          <a:p>
            <a:r>
              <a:rPr lang="en-US" altLang="en-US" sz="6000" dirty="0">
                <a:solidFill>
                  <a:srgbClr val="881C1C"/>
                </a:solidFill>
              </a:rPr>
              <a:t>Results</a:t>
            </a:r>
          </a:p>
        </p:txBody>
      </p:sp>
      <p:sp>
        <p:nvSpPr>
          <p:cNvPr id="2064" name="Rectangle 7"/>
          <p:cNvSpPr>
            <a:spLocks noChangeArrowheads="1"/>
          </p:cNvSpPr>
          <p:nvPr>
            <p:custDataLst>
              <p:tags r:id="rId13"/>
            </p:custDataLst>
          </p:nvPr>
        </p:nvSpPr>
        <p:spPr bwMode="auto">
          <a:xfrm>
            <a:off x="1911109" y="23622000"/>
            <a:ext cx="70739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24651" tIns="162326" rIns="324651" bIns="162326">
            <a:spAutoFit/>
          </a:bodyPr>
          <a:lstStyle>
            <a:lvl1pPr defTabSz="3224213" eaLnBrk="0" hangingPunct="0">
              <a:defRPr b="1">
                <a:solidFill>
                  <a:schemeClr val="tx1"/>
                </a:solidFill>
                <a:latin typeface="Arial" charset="0"/>
                <a:ea typeface="ＭＳ Ｐゴシック" pitchFamily="34" charset="-128"/>
              </a:defRPr>
            </a:lvl1pPr>
            <a:lvl2pPr marL="742950" indent="-285750" defTabSz="3224213" eaLnBrk="0" hangingPunct="0">
              <a:defRPr b="1">
                <a:solidFill>
                  <a:schemeClr val="tx1"/>
                </a:solidFill>
                <a:latin typeface="Arial" charset="0"/>
                <a:ea typeface="ＭＳ Ｐゴシック" pitchFamily="34" charset="-128"/>
              </a:defRPr>
            </a:lvl2pPr>
            <a:lvl3pPr marL="1143000" indent="-228600" defTabSz="3224213" eaLnBrk="0" hangingPunct="0">
              <a:defRPr b="1">
                <a:solidFill>
                  <a:schemeClr val="tx1"/>
                </a:solidFill>
                <a:latin typeface="Arial" charset="0"/>
                <a:ea typeface="ＭＳ Ｐゴシック" pitchFamily="34" charset="-128"/>
              </a:defRPr>
            </a:lvl3pPr>
            <a:lvl4pPr marL="1600200" indent="-228600" defTabSz="3224213" eaLnBrk="0" hangingPunct="0">
              <a:defRPr b="1">
                <a:solidFill>
                  <a:schemeClr val="tx1"/>
                </a:solidFill>
                <a:latin typeface="Arial" charset="0"/>
                <a:ea typeface="ＭＳ Ｐゴシック" pitchFamily="34" charset="-128"/>
              </a:defRPr>
            </a:lvl4pPr>
            <a:lvl5pPr marL="2057400" indent="-228600" defTabSz="3224213" eaLnBrk="0" hangingPunct="0">
              <a:defRPr b="1">
                <a:solidFill>
                  <a:schemeClr val="tx1"/>
                </a:solidFill>
                <a:latin typeface="Arial" charset="0"/>
                <a:ea typeface="ＭＳ Ｐゴシック" pitchFamily="34" charset="-128"/>
              </a:defRPr>
            </a:lvl5pPr>
            <a:lvl6pPr marL="25146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9pPr>
          </a:lstStyle>
          <a:p>
            <a:r>
              <a:rPr lang="en-US" altLang="en-US" sz="6000" dirty="0">
                <a:solidFill>
                  <a:srgbClr val="881C1C"/>
                </a:solidFill>
              </a:rPr>
              <a:t>Specifications</a:t>
            </a:r>
          </a:p>
        </p:txBody>
      </p:sp>
      <p:sp>
        <p:nvSpPr>
          <p:cNvPr id="2054" name="Rectangle 11"/>
          <p:cNvSpPr>
            <a:spLocks noChangeArrowheads="1"/>
          </p:cNvSpPr>
          <p:nvPr>
            <p:custDataLst>
              <p:tags r:id="rId14"/>
            </p:custDataLst>
          </p:nvPr>
        </p:nvSpPr>
        <p:spPr bwMode="auto">
          <a:xfrm>
            <a:off x="698500" y="2093913"/>
            <a:ext cx="20578763"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24651" tIns="162326" rIns="324651" bIns="162326">
            <a:spAutoFit/>
          </a:bodyPr>
          <a:lstStyle>
            <a:lvl1pPr defTabSz="3224213" eaLnBrk="0" hangingPunct="0">
              <a:defRPr b="1">
                <a:solidFill>
                  <a:schemeClr val="tx1"/>
                </a:solidFill>
                <a:latin typeface="Arial" charset="0"/>
                <a:ea typeface="ＭＳ Ｐゴシック" pitchFamily="34" charset="-128"/>
              </a:defRPr>
            </a:lvl1pPr>
            <a:lvl2pPr marL="742950" indent="-285750" defTabSz="3224213" eaLnBrk="0" hangingPunct="0">
              <a:defRPr b="1">
                <a:solidFill>
                  <a:schemeClr val="tx1"/>
                </a:solidFill>
                <a:latin typeface="Arial" charset="0"/>
                <a:ea typeface="ＭＳ Ｐゴシック" pitchFamily="34" charset="-128"/>
              </a:defRPr>
            </a:lvl2pPr>
            <a:lvl3pPr marL="1143000" indent="-228600" defTabSz="3224213" eaLnBrk="0" hangingPunct="0">
              <a:defRPr b="1">
                <a:solidFill>
                  <a:schemeClr val="tx1"/>
                </a:solidFill>
                <a:latin typeface="Arial" charset="0"/>
                <a:ea typeface="ＭＳ Ｐゴシック" pitchFamily="34" charset="-128"/>
              </a:defRPr>
            </a:lvl3pPr>
            <a:lvl4pPr marL="1600200" indent="-228600" defTabSz="3224213" eaLnBrk="0" hangingPunct="0">
              <a:defRPr b="1">
                <a:solidFill>
                  <a:schemeClr val="tx1"/>
                </a:solidFill>
                <a:latin typeface="Arial" charset="0"/>
                <a:ea typeface="ＭＳ Ｐゴシック" pitchFamily="34" charset="-128"/>
              </a:defRPr>
            </a:lvl4pPr>
            <a:lvl5pPr marL="2057400" indent="-228600" defTabSz="3224213" eaLnBrk="0" hangingPunct="0">
              <a:defRPr b="1">
                <a:solidFill>
                  <a:schemeClr val="tx1"/>
                </a:solidFill>
                <a:latin typeface="Arial" charset="0"/>
                <a:ea typeface="ＭＳ Ｐゴシック" pitchFamily="34" charset="-128"/>
              </a:defRPr>
            </a:lvl5pPr>
            <a:lvl6pPr marL="25146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9pPr>
          </a:lstStyle>
          <a:p>
            <a:pPr eaLnBrk="1" hangingPunct="1"/>
            <a:r>
              <a:rPr lang="en-US" altLang="en-US" sz="3000" dirty="0" smtClean="0">
                <a:solidFill>
                  <a:srgbClr val="881C1C"/>
                </a:solidFill>
              </a:rPr>
              <a:t>Timothy Adams, Matthew Barnes, Jason </a:t>
            </a:r>
            <a:r>
              <a:rPr lang="en-US" altLang="en-US" sz="3000" dirty="0" err="1" smtClean="0">
                <a:solidFill>
                  <a:srgbClr val="881C1C"/>
                </a:solidFill>
              </a:rPr>
              <a:t>Camiel</a:t>
            </a:r>
            <a:r>
              <a:rPr lang="en-US" altLang="en-US" sz="3000" dirty="0" smtClean="0">
                <a:solidFill>
                  <a:srgbClr val="881C1C"/>
                </a:solidFill>
              </a:rPr>
              <a:t>, Justin </a:t>
            </a:r>
            <a:r>
              <a:rPr lang="en-US" altLang="en-US" sz="3000" dirty="0" err="1" smtClean="0">
                <a:solidFill>
                  <a:srgbClr val="881C1C"/>
                </a:solidFill>
              </a:rPr>
              <a:t>Marple</a:t>
            </a:r>
            <a:endParaRPr lang="en-US" altLang="en-US" sz="3000" dirty="0">
              <a:solidFill>
                <a:srgbClr val="881C1C"/>
              </a:solidFill>
            </a:endParaRPr>
          </a:p>
          <a:p>
            <a:r>
              <a:rPr lang="en-US" altLang="en-US" sz="3000" dirty="0">
                <a:solidFill>
                  <a:srgbClr val="881C1C"/>
                </a:solidFill>
              </a:rPr>
              <a:t>Faculty Advisor: Prof. </a:t>
            </a:r>
            <a:r>
              <a:rPr lang="en-US" altLang="en-US" sz="3000" dirty="0" err="1" smtClean="0">
                <a:solidFill>
                  <a:srgbClr val="881C1C"/>
                </a:solidFill>
              </a:rPr>
              <a:t>Tilman</a:t>
            </a:r>
            <a:r>
              <a:rPr lang="en-US" altLang="en-US" sz="3000" dirty="0" smtClean="0">
                <a:solidFill>
                  <a:srgbClr val="881C1C"/>
                </a:solidFill>
              </a:rPr>
              <a:t> Wolf</a:t>
            </a:r>
            <a:endParaRPr lang="en-US" altLang="en-US" sz="3000" dirty="0">
              <a:solidFill>
                <a:srgbClr val="881C1C"/>
              </a:solidFill>
            </a:endParaRPr>
          </a:p>
        </p:txBody>
      </p:sp>
      <p:pic>
        <p:nvPicPr>
          <p:cNvPr id="1026" name="Picture 2" descr="https://raw.githubusercontent.com/tbadams45/tbadams45.github.io/master/sdp17/website/images/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1375" y="957207"/>
            <a:ext cx="4736706" cy="276938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7"/>
          <p:cNvPicPr>
            <a:picLocks noChangeAspect="1" noChangeArrowheads="1"/>
          </p:cNvPicPr>
          <p:nvPr/>
        </p:nvPicPr>
        <p:blipFill rotWithShape="1">
          <a:blip r:embed="rId21">
            <a:extLst>
              <a:ext uri="{28A0092B-C50C-407E-A947-70E740481C1C}">
                <a14:useLocalDpi xmlns:a14="http://schemas.microsoft.com/office/drawing/2010/main" val="0"/>
              </a:ext>
            </a:extLst>
          </a:blip>
          <a:srcRect l="9286" r="5186" b="3320"/>
          <a:stretch/>
        </p:blipFill>
        <p:spPr bwMode="auto">
          <a:xfrm>
            <a:off x="16696074" y="950279"/>
            <a:ext cx="1385984" cy="118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9" descr="https://media.licdn.com/media/AAEAAQAAAAAAAAKUAAAAJDgwYTNkOTdjLTEwY2MtNGM2YS05N2U0LTcyMDVhNzcxYTg3YQ.jpg"/>
          <p:cNvPicPr>
            <a:picLocks noChangeAspect="1" noChangeArrowheads="1"/>
          </p:cNvPicPr>
          <p:nvPr/>
        </p:nvPicPr>
        <p:blipFill rotWithShape="1">
          <a:blip r:embed="rId22">
            <a:extLst>
              <a:ext uri="{28A0092B-C50C-407E-A947-70E740481C1C}">
                <a14:useLocalDpi xmlns:a14="http://schemas.microsoft.com/office/drawing/2010/main" val="0"/>
              </a:ext>
            </a:extLst>
          </a:blip>
          <a:srcRect b="13048"/>
          <a:stretch/>
        </p:blipFill>
        <p:spPr bwMode="auto">
          <a:xfrm>
            <a:off x="18437378" y="947238"/>
            <a:ext cx="1359164" cy="118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1" descr="https://media.licdn.com/media/AAEAAQAAAAAAAALgAAAAJDhiNDJlNzIxLWQyZjgtNDVlOC1iMzI4LTVjNWE3OWUzZDZhOA.jp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720729" y="2376184"/>
            <a:ext cx="1336674" cy="1336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
          <p:cNvPicPr>
            <a:picLocks noChangeAspect="1"/>
          </p:cNvPicPr>
          <p:nvPr/>
        </p:nvPicPr>
        <p:blipFill rotWithShape="1">
          <a:blip r:embed="rId24">
            <a:extLst>
              <a:ext uri="{28A0092B-C50C-407E-A947-70E740481C1C}">
                <a14:useLocalDpi xmlns:a14="http://schemas.microsoft.com/office/drawing/2010/main" val="0"/>
              </a:ext>
            </a:extLst>
          </a:blip>
          <a:srcRect l="20679" r="14437" b="52879"/>
          <a:stretch/>
        </p:blipFill>
        <p:spPr bwMode="auto">
          <a:xfrm>
            <a:off x="18428647" y="2433686"/>
            <a:ext cx="1367895" cy="13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http://www.ecs.umass.edu/ece/wolf/images/tilman_wolf.large.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875542" y="1308671"/>
            <a:ext cx="1453454" cy="2035175"/>
          </a:xfrm>
          <a:prstGeom prst="rect">
            <a:avLst/>
          </a:prstGeom>
          <a:noFill/>
          <a:extLst>
            <a:ext uri="{909E8E84-426E-40dd-AFC4-6F175D3DCCD1}">
              <a14:hiddenFill xmlns:a14="http://schemas.microsoft.com/office/drawing/2010/main">
                <a:solidFill>
                  <a:srgbClr val="FFFFFF"/>
                </a:solidFill>
              </a14:hiddenFill>
            </a:ext>
          </a:extLst>
        </p:spPr>
      </p:pic>
      <p:sp>
        <p:nvSpPr>
          <p:cNvPr id="2065" name="Rectangle 7"/>
          <p:cNvSpPr>
            <a:spLocks noChangeArrowheads="1"/>
          </p:cNvSpPr>
          <p:nvPr>
            <p:custDataLst>
              <p:tags r:id="rId15"/>
            </p:custDataLst>
          </p:nvPr>
        </p:nvSpPr>
        <p:spPr bwMode="auto">
          <a:xfrm>
            <a:off x="12107802" y="26714248"/>
            <a:ext cx="7932798" cy="125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24651" tIns="162326" rIns="324651" bIns="162326">
            <a:spAutoFit/>
          </a:bodyPr>
          <a:lstStyle>
            <a:lvl1pPr defTabSz="3224213" eaLnBrk="0" hangingPunct="0">
              <a:defRPr b="1">
                <a:solidFill>
                  <a:schemeClr val="tx1"/>
                </a:solidFill>
                <a:latin typeface="Arial" charset="0"/>
                <a:ea typeface="ＭＳ Ｐゴシック" pitchFamily="34" charset="-128"/>
              </a:defRPr>
            </a:lvl1pPr>
            <a:lvl2pPr marL="742950" indent="-285750" defTabSz="3224213" eaLnBrk="0" hangingPunct="0">
              <a:defRPr b="1">
                <a:solidFill>
                  <a:schemeClr val="tx1"/>
                </a:solidFill>
                <a:latin typeface="Arial" charset="0"/>
                <a:ea typeface="ＭＳ Ｐゴシック" pitchFamily="34" charset="-128"/>
              </a:defRPr>
            </a:lvl2pPr>
            <a:lvl3pPr marL="1143000" indent="-228600" defTabSz="3224213" eaLnBrk="0" hangingPunct="0">
              <a:defRPr b="1">
                <a:solidFill>
                  <a:schemeClr val="tx1"/>
                </a:solidFill>
                <a:latin typeface="Arial" charset="0"/>
                <a:ea typeface="ＭＳ Ｐゴシック" pitchFamily="34" charset="-128"/>
              </a:defRPr>
            </a:lvl3pPr>
            <a:lvl4pPr marL="1600200" indent="-228600" defTabSz="3224213" eaLnBrk="0" hangingPunct="0">
              <a:defRPr b="1">
                <a:solidFill>
                  <a:schemeClr val="tx1"/>
                </a:solidFill>
                <a:latin typeface="Arial" charset="0"/>
                <a:ea typeface="ＭＳ Ｐゴシック" pitchFamily="34" charset="-128"/>
              </a:defRPr>
            </a:lvl4pPr>
            <a:lvl5pPr marL="2057400" indent="-228600" defTabSz="3224213" eaLnBrk="0" hangingPunct="0">
              <a:defRPr b="1">
                <a:solidFill>
                  <a:schemeClr val="tx1"/>
                </a:solidFill>
                <a:latin typeface="Arial" charset="0"/>
                <a:ea typeface="ＭＳ Ｐゴシック" pitchFamily="34" charset="-128"/>
              </a:defRPr>
            </a:lvl5pPr>
            <a:lvl6pPr marL="25146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9pPr>
          </a:lstStyle>
          <a:p>
            <a:r>
              <a:rPr lang="en-US" altLang="en-US" sz="6000" dirty="0" smtClean="0">
                <a:solidFill>
                  <a:srgbClr val="881C1C"/>
                </a:solidFill>
              </a:rPr>
              <a:t>Acknowledgements</a:t>
            </a:r>
            <a:endParaRPr lang="en-US" altLang="en-US" sz="6000" dirty="0">
              <a:solidFill>
                <a:srgbClr val="881C1C"/>
              </a:solidFill>
            </a:endParaRPr>
          </a:p>
        </p:txBody>
      </p:sp>
      <p:sp>
        <p:nvSpPr>
          <p:cNvPr id="34" name="Rectangle 33"/>
          <p:cNvSpPr/>
          <p:nvPr/>
        </p:nvSpPr>
        <p:spPr>
          <a:xfrm>
            <a:off x="10431365" y="27804026"/>
            <a:ext cx="10652999" cy="2246769"/>
          </a:xfrm>
          <a:prstGeom prst="rect">
            <a:avLst/>
          </a:prstGeom>
        </p:spPr>
        <p:txBody>
          <a:bodyPr wrap="square">
            <a:spAutoFit/>
          </a:bodyPr>
          <a:lstStyle/>
          <a:p>
            <a:pPr algn="just"/>
            <a:r>
              <a:rPr lang="en-US" sz="2800" b="0" dirty="0" smtClean="0"/>
              <a:t>Our hearty thanks to Professor Wolf for his advice, support, and his many jokes made with us and at us. It’s been an honor to be your SDP team. Thanks also to Professors Anderson and Moritz, our evaluators; Fran Caron for his help with our orders; Professor Hollot for his flexibility; and the ECE department for the funding.</a:t>
            </a:r>
            <a:endParaRPr lang="en-US" sz="2800" b="0" dirty="0"/>
          </a:p>
        </p:txBody>
      </p:sp>
      <p:pic>
        <p:nvPicPr>
          <p:cNvPr id="7" name="Picture 6"/>
          <p:cNvPicPr>
            <a:picLocks noChangeAspect="1"/>
          </p:cNvPicPr>
          <p:nvPr/>
        </p:nvPicPr>
        <p:blipFill>
          <a:blip r:embed="rId26"/>
          <a:stretch>
            <a:fillRect/>
          </a:stretch>
        </p:blipFill>
        <p:spPr>
          <a:xfrm>
            <a:off x="841375" y="18591107"/>
            <a:ext cx="9320891" cy="5222343"/>
          </a:xfrm>
          <a:prstGeom prst="rect">
            <a:avLst/>
          </a:prstGeom>
        </p:spPr>
      </p:pic>
      <p:sp>
        <p:nvSpPr>
          <p:cNvPr id="38" name="Rectangle 37"/>
          <p:cNvSpPr/>
          <p:nvPr/>
        </p:nvSpPr>
        <p:spPr>
          <a:xfrm>
            <a:off x="953163" y="4805777"/>
            <a:ext cx="9249835" cy="3108543"/>
          </a:xfrm>
          <a:prstGeom prst="rect">
            <a:avLst/>
          </a:prstGeom>
        </p:spPr>
        <p:txBody>
          <a:bodyPr wrap="square">
            <a:spAutoFit/>
          </a:bodyPr>
          <a:lstStyle/>
          <a:p>
            <a:pPr algn="just"/>
            <a:r>
              <a:rPr lang="en-US" sz="2800" b="0" dirty="0"/>
              <a:t>Determining strikes and balls accurately </a:t>
            </a:r>
            <a:r>
              <a:rPr lang="en-US" sz="2800" b="0" dirty="0" smtClean="0"/>
              <a:t>is </a:t>
            </a:r>
            <a:r>
              <a:rPr lang="en-US" sz="2800" b="0" dirty="0"/>
              <a:t>a core aspect of </a:t>
            </a:r>
            <a:r>
              <a:rPr lang="en-US" sz="2800" b="0" dirty="0" smtClean="0"/>
              <a:t>baseball. However, umpires </a:t>
            </a:r>
            <a:r>
              <a:rPr lang="en-US" sz="2800" b="0" dirty="0"/>
              <a:t>are inaccurate or biased, and current technology solutions used in the MLB are prohibitively expensive. </a:t>
            </a:r>
            <a:r>
              <a:rPr lang="en-US" sz="2800" b="0" dirty="0" err="1" smtClean="0"/>
              <a:t>AutoUmp</a:t>
            </a:r>
            <a:r>
              <a:rPr lang="en-US" sz="2800" b="0" dirty="0"/>
              <a:t> </a:t>
            </a:r>
            <a:r>
              <a:rPr lang="en-US" sz="2800" b="0" dirty="0" smtClean="0"/>
              <a:t>is </a:t>
            </a:r>
            <a:r>
              <a:rPr lang="en-US" sz="2800" b="0" dirty="0"/>
              <a:t>a self-contained pitch </a:t>
            </a:r>
            <a:r>
              <a:rPr lang="en-US" sz="2800" b="0" dirty="0" smtClean="0"/>
              <a:t>calling </a:t>
            </a:r>
            <a:r>
              <a:rPr lang="en-US" sz="2800" b="0" dirty="0"/>
              <a:t>solution installed in the home plate itself. </a:t>
            </a:r>
            <a:r>
              <a:rPr lang="en-US" sz="2800" b="0" dirty="0" smtClean="0"/>
              <a:t>It uses optical sensors </a:t>
            </a:r>
            <a:r>
              <a:rPr lang="en-US" sz="2800" b="0" dirty="0"/>
              <a:t>and real-time image processing algorithms to detect strikes and balls. </a:t>
            </a:r>
          </a:p>
        </p:txBody>
      </p:sp>
      <p:pic>
        <p:nvPicPr>
          <p:cNvPr id="14" name="Picture 13"/>
          <p:cNvPicPr>
            <a:picLocks noChangeAspect="1"/>
          </p:cNvPicPr>
          <p:nvPr/>
        </p:nvPicPr>
        <p:blipFill>
          <a:blip r:embed="rId27"/>
          <a:stretch>
            <a:fillRect/>
          </a:stretch>
        </p:blipFill>
        <p:spPr>
          <a:xfrm>
            <a:off x="841375" y="13966255"/>
            <a:ext cx="9372190" cy="4750979"/>
          </a:xfrm>
          <a:prstGeom prst="rect">
            <a:avLst/>
          </a:prstGeom>
        </p:spPr>
      </p:pic>
      <p:graphicFrame>
        <p:nvGraphicFramePr>
          <p:cNvPr id="15" name="Table 14"/>
          <p:cNvGraphicFramePr>
            <a:graphicFrameLocks noGrp="1"/>
          </p:cNvGraphicFramePr>
          <p:nvPr>
            <p:extLst>
              <p:ext uri="{D42A27DB-BD31-4B8C-83A1-F6EECF244321}">
                <p14:modId xmlns:p14="http://schemas.microsoft.com/office/powerpoint/2010/main" val="1948640369"/>
              </p:ext>
            </p:extLst>
          </p:nvPr>
        </p:nvGraphicFramePr>
        <p:xfrm>
          <a:off x="862823" y="24812149"/>
          <a:ext cx="9299443" cy="5058251"/>
        </p:xfrm>
        <a:graphic>
          <a:graphicData uri="http://schemas.openxmlformats.org/drawingml/2006/table">
            <a:tbl>
              <a:tblPr firstRow="1" bandRow="1">
                <a:tableStyleId>{5940675A-B579-460E-94D1-54222C63F5DA}</a:tableStyleId>
              </a:tblPr>
              <a:tblGrid>
                <a:gridCol w="2562951">
                  <a:extLst>
                    <a:ext uri="{9D8B030D-6E8A-4147-A177-3AD203B41FA5}">
                      <a16:colId xmlns:a16="http://schemas.microsoft.com/office/drawing/2014/main" xmlns="" val="1100179758"/>
                    </a:ext>
                  </a:extLst>
                </a:gridCol>
                <a:gridCol w="3318484">
                  <a:extLst>
                    <a:ext uri="{9D8B030D-6E8A-4147-A177-3AD203B41FA5}">
                      <a16:colId xmlns:a16="http://schemas.microsoft.com/office/drawing/2014/main" xmlns="" val="3411966393"/>
                    </a:ext>
                  </a:extLst>
                </a:gridCol>
                <a:gridCol w="3418008">
                  <a:extLst>
                    <a:ext uri="{9D8B030D-6E8A-4147-A177-3AD203B41FA5}">
                      <a16:colId xmlns:a16="http://schemas.microsoft.com/office/drawing/2014/main" xmlns="" val="2040196634"/>
                    </a:ext>
                  </a:extLst>
                </a:gridCol>
              </a:tblGrid>
              <a:tr h="448812">
                <a:tc>
                  <a:txBody>
                    <a:bodyPr/>
                    <a:lstStyle/>
                    <a:p>
                      <a:pPr algn="ctr"/>
                      <a:r>
                        <a:rPr lang="en-US" sz="2000" b="1" dirty="0" smtClean="0">
                          <a:latin typeface="Arial" panose="020B0604020202020204" pitchFamily="34" charset="0"/>
                          <a:cs typeface="Arial" panose="020B0604020202020204" pitchFamily="34" charset="0"/>
                        </a:rPr>
                        <a:t>Specification</a:t>
                      </a:r>
                      <a:endParaRPr lang="en-US" sz="2000" b="1" dirty="0">
                        <a:latin typeface="Arial" panose="020B0604020202020204" pitchFamily="34" charset="0"/>
                        <a:cs typeface="Arial" panose="020B0604020202020204" pitchFamily="34" charset="0"/>
                      </a:endParaRPr>
                    </a:p>
                  </a:txBody>
                  <a:tcPr anchor="ctr"/>
                </a:tc>
                <a:tc>
                  <a:txBody>
                    <a:bodyPr/>
                    <a:lstStyle/>
                    <a:p>
                      <a:pPr algn="ctr"/>
                      <a:r>
                        <a:rPr lang="en-US" sz="2000" b="1" dirty="0" smtClean="0">
                          <a:latin typeface="Arial" panose="020B0604020202020204" pitchFamily="34" charset="0"/>
                          <a:cs typeface="Arial" panose="020B0604020202020204" pitchFamily="34" charset="0"/>
                        </a:rPr>
                        <a:t>Goal</a:t>
                      </a:r>
                      <a:endParaRPr lang="en-US" sz="2000" b="1" dirty="0">
                        <a:latin typeface="Arial" panose="020B0604020202020204" pitchFamily="34" charset="0"/>
                        <a:cs typeface="Arial" panose="020B0604020202020204" pitchFamily="34" charset="0"/>
                      </a:endParaRPr>
                    </a:p>
                  </a:txBody>
                  <a:tcPr anchor="ctr"/>
                </a:tc>
                <a:tc>
                  <a:txBody>
                    <a:bodyPr/>
                    <a:lstStyle/>
                    <a:p>
                      <a:pPr algn="ctr"/>
                      <a:r>
                        <a:rPr lang="en-US" sz="2000" b="1" dirty="0" smtClean="0">
                          <a:latin typeface="Arial" panose="020B0604020202020204" pitchFamily="34" charset="0"/>
                          <a:cs typeface="Arial" panose="020B0604020202020204" pitchFamily="34" charset="0"/>
                        </a:rPr>
                        <a:t>Actual</a:t>
                      </a:r>
                      <a:endParaRPr lang="en-US"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552282086"/>
                  </a:ext>
                </a:extLst>
              </a:tr>
              <a:tr h="403199">
                <a:tc>
                  <a:txBody>
                    <a:bodyPr/>
                    <a:lstStyle/>
                    <a:p>
                      <a:pPr algn="ctr"/>
                      <a:r>
                        <a:rPr lang="en-US" sz="2000" baseline="0" dirty="0" smtClean="0">
                          <a:latin typeface="Arial" panose="020B0604020202020204" pitchFamily="34" charset="0"/>
                          <a:cs typeface="Arial" panose="020B0604020202020204" pitchFamily="34" charset="0"/>
                        </a:rPr>
                        <a:t>Accuracy </a:t>
                      </a:r>
                      <a:r>
                        <a:rPr lang="en-US" sz="2000" dirty="0" smtClean="0">
                          <a:latin typeface="Arial" panose="020B0604020202020204" pitchFamily="34" charset="0"/>
                          <a:cs typeface="Arial" panose="020B0604020202020204" pitchFamily="34" charset="0"/>
                        </a:rPr>
                        <a:t>of professional ump</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dirty="0" smtClean="0">
                          <a:latin typeface="Arial" panose="020B0604020202020204" pitchFamily="34" charset="0"/>
                          <a:cs typeface="Arial" panose="020B0604020202020204" pitchFamily="34" charset="0"/>
                        </a:rPr>
                        <a:t>85% accuracy in pitch classification</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dirty="0" smtClean="0">
                          <a:latin typeface="Arial" panose="020B0604020202020204" pitchFamily="34" charset="0"/>
                          <a:cs typeface="Arial" panose="020B0604020202020204" pitchFamily="34" charset="0"/>
                        </a:rPr>
                        <a:t>83%</a:t>
                      </a:r>
                      <a:r>
                        <a:rPr lang="en-US" sz="2000" baseline="0" dirty="0" smtClean="0">
                          <a:latin typeface="Arial" panose="020B0604020202020204" pitchFamily="34" charset="0"/>
                          <a:cs typeface="Arial" panose="020B0604020202020204" pitchFamily="34" charset="0"/>
                        </a:rPr>
                        <a:t> accuracy in pitch classification (n = 100)</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3233828363"/>
                  </a:ext>
                </a:extLst>
              </a:tr>
              <a:tr h="403199">
                <a:tc>
                  <a:txBody>
                    <a:bodyPr/>
                    <a:lstStyle/>
                    <a:p>
                      <a:pPr algn="ctr"/>
                      <a:r>
                        <a:rPr lang="en-US" sz="2000" dirty="0" smtClean="0">
                          <a:latin typeface="Arial" panose="020B0604020202020204" pitchFamily="34" charset="0"/>
                          <a:cs typeface="Arial" panose="020B0604020202020204" pitchFamily="34" charset="0"/>
                        </a:rPr>
                        <a:t>Useable</a:t>
                      </a:r>
                      <a:r>
                        <a:rPr lang="en-US" sz="2000" baseline="0"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for batters</a:t>
                      </a:r>
                      <a:r>
                        <a:rPr lang="en-US" sz="2000" baseline="0"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up to heights of 6’6”</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dirty="0" smtClean="0">
                          <a:latin typeface="Arial" panose="020B0604020202020204" pitchFamily="34" charset="0"/>
                          <a:cs typeface="Arial" panose="020B0604020202020204" pitchFamily="34" charset="0"/>
                        </a:rPr>
                        <a:t>Detect</a:t>
                      </a:r>
                      <a:r>
                        <a:rPr lang="en-US" sz="2000" baseline="0" dirty="0" smtClean="0">
                          <a:latin typeface="Arial" panose="020B0604020202020204" pitchFamily="34" charset="0"/>
                          <a:cs typeface="Arial" panose="020B0604020202020204" pitchFamily="34" charset="0"/>
                        </a:rPr>
                        <a:t> 70 in up, </a:t>
                      </a:r>
                      <a:br>
                        <a:rPr lang="en-US" sz="2000" baseline="0" dirty="0" smtClean="0">
                          <a:latin typeface="Arial" panose="020B0604020202020204" pitchFamily="34" charset="0"/>
                          <a:cs typeface="Arial" panose="020B0604020202020204" pitchFamily="34" charset="0"/>
                        </a:rPr>
                      </a:br>
                      <a:r>
                        <a:rPr lang="en-US" sz="2000" baseline="0" dirty="0" smtClean="0">
                          <a:latin typeface="Arial" panose="020B0604020202020204" pitchFamily="34" charset="0"/>
                          <a:cs typeface="Arial" panose="020B0604020202020204" pitchFamily="34" charset="0"/>
                        </a:rPr>
                        <a:t>30 in to each side</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dirty="0" smtClean="0">
                          <a:latin typeface="Arial" panose="020B0604020202020204" pitchFamily="34" charset="0"/>
                          <a:cs typeface="Arial" panose="020B0604020202020204" pitchFamily="34" charset="0"/>
                        </a:rPr>
                        <a:t>Detect 60 in</a:t>
                      </a:r>
                      <a:r>
                        <a:rPr lang="en-US" sz="2000" baseline="0"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up, </a:t>
                      </a:r>
                      <a:br>
                        <a:rPr lang="en-US" sz="2000" dirty="0" smtClean="0">
                          <a:latin typeface="Arial" panose="020B0604020202020204" pitchFamily="34" charset="0"/>
                          <a:cs typeface="Arial" panose="020B0604020202020204" pitchFamily="34" charset="0"/>
                        </a:rPr>
                      </a:br>
                      <a:r>
                        <a:rPr lang="en-US" sz="2000" dirty="0" smtClean="0">
                          <a:latin typeface="Arial" panose="020B0604020202020204" pitchFamily="34" charset="0"/>
                          <a:cs typeface="Arial" panose="020B0604020202020204" pitchFamily="34" charset="0"/>
                        </a:rPr>
                        <a:t>20 in</a:t>
                      </a:r>
                      <a:r>
                        <a:rPr lang="en-US" sz="2000" baseline="0" dirty="0" smtClean="0">
                          <a:latin typeface="Arial" panose="020B0604020202020204" pitchFamily="34" charset="0"/>
                          <a:cs typeface="Arial" panose="020B0604020202020204" pitchFamily="34" charset="0"/>
                        </a:rPr>
                        <a:t> to</a:t>
                      </a:r>
                      <a:r>
                        <a:rPr lang="en-US" sz="2000" dirty="0" smtClean="0">
                          <a:latin typeface="Arial" panose="020B0604020202020204" pitchFamily="34" charset="0"/>
                          <a:cs typeface="Arial" panose="020B0604020202020204" pitchFamily="34" charset="0"/>
                        </a:rPr>
                        <a:t> each side</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947638765"/>
                  </a:ext>
                </a:extLst>
              </a:tr>
              <a:tr h="403199">
                <a:tc>
                  <a:txBody>
                    <a:bodyPr/>
                    <a:lstStyle/>
                    <a:p>
                      <a:pPr algn="ctr"/>
                      <a:r>
                        <a:rPr lang="en-US" sz="2000" dirty="0" smtClean="0">
                          <a:latin typeface="Arial" panose="020B0604020202020204" pitchFamily="34" charset="0"/>
                          <a:cs typeface="Arial" panose="020B0604020202020204" pitchFamily="34" charset="0"/>
                        </a:rPr>
                        <a:t>Pitch</a:t>
                      </a:r>
                      <a:r>
                        <a:rPr lang="en-US" sz="2000" baseline="0" dirty="0" smtClean="0">
                          <a:latin typeface="Arial" panose="020B0604020202020204" pitchFamily="34" charset="0"/>
                          <a:cs typeface="Arial" panose="020B0604020202020204" pitchFamily="34" charset="0"/>
                        </a:rPr>
                        <a:t> speeds of 70 mph</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dirty="0" smtClean="0">
                          <a:latin typeface="Arial" panose="020B0604020202020204" pitchFamily="34" charset="0"/>
                          <a:cs typeface="Arial" panose="020B0604020202020204" pitchFamily="34" charset="0"/>
                        </a:rPr>
                        <a:t>Operate at 60</a:t>
                      </a:r>
                      <a:r>
                        <a:rPr lang="en-US" sz="2000" baseline="0" dirty="0" smtClean="0">
                          <a:latin typeface="Arial" panose="020B0604020202020204" pitchFamily="34" charset="0"/>
                          <a:cs typeface="Arial" panose="020B0604020202020204" pitchFamily="34" charset="0"/>
                        </a:rPr>
                        <a:t> frames per second</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dirty="0" smtClean="0">
                          <a:latin typeface="Arial" panose="020B0604020202020204" pitchFamily="34" charset="0"/>
                          <a:cs typeface="Arial" panose="020B0604020202020204" pitchFamily="34" charset="0"/>
                        </a:rPr>
                        <a:t>Operate at 60 frames per second</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80223506"/>
                  </a:ext>
                </a:extLst>
              </a:tr>
              <a:tr h="403199">
                <a:tc>
                  <a:txBody>
                    <a:bodyPr/>
                    <a:lstStyle/>
                    <a:p>
                      <a:pPr algn="ctr"/>
                      <a:r>
                        <a:rPr lang="en-US" sz="2000" dirty="0" smtClean="0">
                          <a:latin typeface="Arial" panose="020B0604020202020204" pitchFamily="34" charset="0"/>
                          <a:cs typeface="Arial" panose="020B0604020202020204" pitchFamily="34" charset="0"/>
                        </a:rPr>
                        <a:t>Real time use</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dirty="0" smtClean="0">
                          <a:latin typeface="Arial" panose="020B0604020202020204" pitchFamily="34" charset="0"/>
                          <a:cs typeface="Arial" panose="020B0604020202020204" pitchFamily="34" charset="0"/>
                        </a:rPr>
                        <a:t>&lt;2 second delay</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dirty="0" smtClean="0">
                          <a:latin typeface="Arial" panose="020B0604020202020204" pitchFamily="34" charset="0"/>
                          <a:cs typeface="Arial" panose="020B0604020202020204" pitchFamily="34" charset="0"/>
                        </a:rPr>
                        <a:t>&lt;1 second delay</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436343117"/>
                  </a:ext>
                </a:extLst>
              </a:tr>
              <a:tr h="403199">
                <a:tc>
                  <a:txBody>
                    <a:bodyPr/>
                    <a:lstStyle/>
                    <a:p>
                      <a:pPr algn="ctr"/>
                      <a:r>
                        <a:rPr lang="en-US" sz="2000" dirty="0" smtClean="0">
                          <a:latin typeface="Arial" panose="020B0604020202020204" pitchFamily="34" charset="0"/>
                          <a:cs typeface="Arial" panose="020B0604020202020204" pitchFamily="34" charset="0"/>
                        </a:rPr>
                        <a:t>Battery life &gt; length of game</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dirty="0" smtClean="0">
                          <a:latin typeface="Arial" panose="020B0604020202020204" pitchFamily="34" charset="0"/>
                          <a:cs typeface="Arial" panose="020B0604020202020204" pitchFamily="34" charset="0"/>
                        </a:rPr>
                        <a:t>3 hour battery life</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dirty="0" smtClean="0">
                          <a:latin typeface="Arial" panose="020B0604020202020204" pitchFamily="34" charset="0"/>
                          <a:cs typeface="Arial" panose="020B0604020202020204" pitchFamily="34" charset="0"/>
                        </a:rPr>
                        <a:t>20 hour battery life </a:t>
                      </a:r>
                      <a:br>
                        <a:rPr lang="en-US" sz="2000" dirty="0" smtClean="0">
                          <a:latin typeface="Arial" panose="020B0604020202020204" pitchFamily="34" charset="0"/>
                          <a:cs typeface="Arial" panose="020B0604020202020204" pitchFamily="34" charset="0"/>
                        </a:rPr>
                      </a:br>
                      <a:r>
                        <a:rPr lang="en-US" sz="2000" dirty="0" smtClean="0">
                          <a:latin typeface="Arial" panose="020B0604020202020204" pitchFamily="34" charset="0"/>
                          <a:cs typeface="Arial" panose="020B0604020202020204" pitchFamily="34" charset="0"/>
                        </a:rPr>
                        <a:t>(2.2W operation)</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3168688681"/>
                  </a:ext>
                </a:extLst>
              </a:tr>
              <a:tr h="403199">
                <a:tc>
                  <a:txBody>
                    <a:bodyPr/>
                    <a:lstStyle/>
                    <a:p>
                      <a:pPr algn="ctr"/>
                      <a:r>
                        <a:rPr lang="en-US" sz="2000" dirty="0" smtClean="0">
                          <a:latin typeface="Arial" panose="020B0604020202020204" pitchFamily="34" charset="0"/>
                          <a:cs typeface="Arial" panose="020B0604020202020204" pitchFamily="34" charset="0"/>
                        </a:rPr>
                        <a:t>Robust, self-standing</a:t>
                      </a:r>
                      <a:r>
                        <a:rPr lang="en-US" sz="2000" baseline="0" dirty="0" smtClean="0">
                          <a:latin typeface="Arial" panose="020B0604020202020204" pitchFamily="34" charset="0"/>
                          <a:cs typeface="Arial" panose="020B0604020202020204" pitchFamily="34" charset="0"/>
                        </a:rPr>
                        <a:t> system</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dirty="0" smtClean="0">
                          <a:latin typeface="Arial" panose="020B0604020202020204" pitchFamily="34" charset="0"/>
                          <a:cs typeface="Arial" panose="020B0604020202020204" pitchFamily="34" charset="0"/>
                        </a:rPr>
                        <a:t>Self-enclosed, withstand impacts of normal play</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dirty="0" smtClean="0">
                          <a:latin typeface="Arial" panose="020B0604020202020204" pitchFamily="34" charset="0"/>
                          <a:cs typeface="Arial" panose="020B0604020202020204" pitchFamily="34" charset="0"/>
                        </a:rPr>
                        <a:t>Self-enclosed, withstand impacts of normal play</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3396749824"/>
                  </a:ext>
                </a:extLst>
              </a:tr>
              <a:tr h="403199">
                <a:tc>
                  <a:txBody>
                    <a:bodyPr/>
                    <a:lstStyle/>
                    <a:p>
                      <a:pPr algn="ctr"/>
                      <a:r>
                        <a:rPr lang="en-US" sz="2000" dirty="0" smtClean="0">
                          <a:latin typeface="Arial" panose="020B0604020202020204" pitchFamily="34" charset="0"/>
                          <a:cs typeface="Arial" panose="020B0604020202020204" pitchFamily="34" charset="0"/>
                        </a:rPr>
                        <a:t>Enable varying heights</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dirty="0" smtClean="0">
                          <a:latin typeface="Arial" panose="020B0604020202020204" pitchFamily="34" charset="0"/>
                          <a:cs typeface="Arial" panose="020B0604020202020204" pitchFamily="34" charset="0"/>
                        </a:rPr>
                        <a:t>Control strike zone</a:t>
                      </a:r>
                      <a:r>
                        <a:rPr lang="en-US" sz="2000" baseline="0" dirty="0" smtClean="0">
                          <a:latin typeface="Arial" panose="020B0604020202020204" pitchFamily="34" charset="0"/>
                          <a:cs typeface="Arial" panose="020B0604020202020204" pitchFamily="34" charset="0"/>
                        </a:rPr>
                        <a:t> via app</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b="0" dirty="0" smtClean="0">
                          <a:latin typeface="Arial" panose="020B0604020202020204" pitchFamily="34" charset="0"/>
                          <a:cs typeface="Arial" panose="020B0604020202020204" pitchFamily="34" charset="0"/>
                        </a:rPr>
                        <a:t>Control strike</a:t>
                      </a:r>
                      <a:r>
                        <a:rPr lang="en-US" sz="2000" b="0" baseline="0" dirty="0" smtClean="0">
                          <a:latin typeface="Arial" panose="020B0604020202020204" pitchFamily="34" charset="0"/>
                          <a:cs typeface="Arial" panose="020B0604020202020204" pitchFamily="34" charset="0"/>
                        </a:rPr>
                        <a:t> zone via app</a:t>
                      </a:r>
                      <a:endParaRPr lang="en-US"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462798419"/>
                  </a:ext>
                </a:extLst>
              </a:tr>
            </a:tbl>
          </a:graphicData>
        </a:graphic>
      </p:graphicFrame>
      <p:graphicFrame>
        <p:nvGraphicFramePr>
          <p:cNvPr id="2073" name="Table 2072"/>
          <p:cNvGraphicFramePr>
            <a:graphicFrameLocks noGrp="1"/>
          </p:cNvGraphicFramePr>
          <p:nvPr>
            <p:extLst>
              <p:ext uri="{D42A27DB-BD31-4B8C-83A1-F6EECF244321}">
                <p14:modId xmlns:p14="http://schemas.microsoft.com/office/powerpoint/2010/main" val="3133117939"/>
              </p:ext>
            </p:extLst>
          </p:nvPr>
        </p:nvGraphicFramePr>
        <p:xfrm>
          <a:off x="10467807" y="24419308"/>
          <a:ext cx="10018761" cy="2250691"/>
        </p:xfrm>
        <a:graphic>
          <a:graphicData uri="http://schemas.openxmlformats.org/drawingml/2006/table">
            <a:tbl>
              <a:tblPr/>
              <a:tblGrid>
                <a:gridCol w="1974454">
                  <a:extLst>
                    <a:ext uri="{9D8B030D-6E8A-4147-A177-3AD203B41FA5}">
                      <a16:colId xmlns:a16="http://schemas.microsoft.com/office/drawing/2014/main" xmlns="" val="3393629293"/>
                    </a:ext>
                  </a:extLst>
                </a:gridCol>
                <a:gridCol w="2038824">
                  <a:extLst>
                    <a:ext uri="{9D8B030D-6E8A-4147-A177-3AD203B41FA5}">
                      <a16:colId xmlns:a16="http://schemas.microsoft.com/office/drawing/2014/main" xmlns="" val="848656689"/>
                    </a:ext>
                  </a:extLst>
                </a:gridCol>
                <a:gridCol w="1996327">
                  <a:extLst>
                    <a:ext uri="{9D8B030D-6E8A-4147-A177-3AD203B41FA5}">
                      <a16:colId xmlns:a16="http://schemas.microsoft.com/office/drawing/2014/main" xmlns="" val="2857862983"/>
                    </a:ext>
                  </a:extLst>
                </a:gridCol>
                <a:gridCol w="1682856">
                  <a:extLst>
                    <a:ext uri="{9D8B030D-6E8A-4147-A177-3AD203B41FA5}">
                      <a16:colId xmlns:a16="http://schemas.microsoft.com/office/drawing/2014/main" xmlns="" val="34708020"/>
                    </a:ext>
                  </a:extLst>
                </a:gridCol>
                <a:gridCol w="2326300">
                  <a:extLst>
                    <a:ext uri="{9D8B030D-6E8A-4147-A177-3AD203B41FA5}">
                      <a16:colId xmlns:a16="http://schemas.microsoft.com/office/drawing/2014/main" xmlns="" val="2945602288"/>
                    </a:ext>
                  </a:extLst>
                </a:gridCol>
              </a:tblGrid>
              <a:tr h="414098">
                <a:tc gridSpan="5">
                  <a:txBody>
                    <a:bodyPr/>
                    <a:lstStyle/>
                    <a:p>
                      <a:pPr algn="ctr" fontAlgn="b"/>
                      <a:r>
                        <a:rPr lang="en-US" sz="2800" b="1" i="0" u="none" strike="noStrike" dirty="0">
                          <a:solidFill>
                            <a:srgbClr val="000000"/>
                          </a:solidFill>
                          <a:effectLst/>
                          <a:latin typeface="Arial" panose="020B0604020202020204" pitchFamily="34" charset="0"/>
                        </a:rPr>
                        <a:t>Pitch Calling Comparison Matrix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2695925180"/>
                  </a:ext>
                </a:extLst>
              </a:tr>
              <a:tr h="872215">
                <a:tc>
                  <a:txBody>
                    <a:bodyPr/>
                    <a:lstStyle/>
                    <a:p>
                      <a:pPr algn="ctr" fontAlgn="ctr"/>
                      <a:endParaRPr lang="en-US" sz="2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effectLst/>
                          <a:latin typeface="Arial" panose="020B0604020202020204" pitchFamily="34" charset="0"/>
                        </a:rPr>
                        <a:t>Little League Umpire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effectLst/>
                          <a:latin typeface="Arial" panose="020B0604020202020204" pitchFamily="34" charset="0"/>
                        </a:rPr>
                        <a:t>MLB </a:t>
                      </a:r>
                      <a:br>
                        <a:rPr lang="en-US" sz="2400" b="0" i="0" u="none" strike="noStrike" dirty="0">
                          <a:solidFill>
                            <a:srgbClr val="000000"/>
                          </a:solidFill>
                          <a:effectLst/>
                          <a:latin typeface="Arial" panose="020B0604020202020204" pitchFamily="34" charset="0"/>
                        </a:rPr>
                      </a:br>
                      <a:r>
                        <a:rPr lang="en-US" sz="2400" b="0" i="0" u="none" strike="noStrike" dirty="0">
                          <a:solidFill>
                            <a:srgbClr val="000000"/>
                          </a:solidFill>
                          <a:effectLst/>
                          <a:latin typeface="Arial" panose="020B0604020202020204" pitchFamily="34" charset="0"/>
                        </a:rPr>
                        <a:t>Umpire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effectLst/>
                          <a:latin typeface="Arial" panose="020B0604020202020204" pitchFamily="34" charset="0"/>
                        </a:rPr>
                        <a:t>Pitch FX (MLB)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effectLst/>
                          <a:latin typeface="Arial" panose="020B0604020202020204" pitchFamily="34" charset="0"/>
                        </a:rPr>
                        <a:t>Our System (</a:t>
                      </a:r>
                      <a:r>
                        <a:rPr lang="en-US" sz="2400" b="0" i="0" u="none" strike="noStrike" dirty="0" err="1">
                          <a:solidFill>
                            <a:srgbClr val="000000"/>
                          </a:solidFill>
                          <a:effectLst/>
                          <a:latin typeface="Arial" panose="020B0604020202020204" pitchFamily="34" charset="0"/>
                        </a:rPr>
                        <a:t>AutoUmp</a:t>
                      </a:r>
                      <a:r>
                        <a:rPr lang="en-US" sz="2400" b="0" i="0" u="none" strike="noStrike" dirty="0">
                          <a:solidFill>
                            <a:srgbClr val="000000"/>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79334380"/>
                  </a:ext>
                </a:extLst>
              </a:tr>
              <a:tr h="471116">
                <a:tc>
                  <a:txBody>
                    <a:bodyPr/>
                    <a:lstStyle/>
                    <a:p>
                      <a:pPr algn="ctr" fontAlgn="ctr"/>
                      <a:r>
                        <a:rPr lang="en-US" sz="2400" b="1" i="0" u="none" strike="noStrike" dirty="0">
                          <a:solidFill>
                            <a:srgbClr val="000000"/>
                          </a:solidFill>
                          <a:effectLst/>
                          <a:latin typeface="Arial" panose="020B060402020202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1" i="0" u="none" strike="noStrike" dirty="0">
                          <a:solidFill>
                            <a:srgbClr val="000000"/>
                          </a:solidFill>
                          <a:effectLst/>
                          <a:latin typeface="Arial" panose="020B060402020202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2400" b="1" i="0" u="none" strike="noStrike" dirty="0">
                          <a:solidFill>
                            <a:srgbClr val="000000"/>
                          </a:solidFill>
                          <a:effectLst/>
                          <a:latin typeface="Arial" panose="020B0604020202020204" pitchFamily="34" charset="0"/>
                        </a:rPr>
                        <a:t>85%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r>
                        <a:rPr lang="en-US" sz="2400" b="1" i="0" u="none" strike="noStrike" dirty="0" smtClean="0">
                          <a:solidFill>
                            <a:srgbClr val="000000"/>
                          </a:solidFill>
                          <a:effectLst/>
                          <a:latin typeface="Arial" panose="020B0604020202020204" pitchFamily="34" charset="0"/>
                        </a:rPr>
                        <a:t>99.9%</a:t>
                      </a:r>
                      <a:endParaRPr lang="en-US" sz="24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sz="2400" b="1" i="0" u="none" strike="noStrike" dirty="0">
                          <a:solidFill>
                            <a:srgbClr val="000000"/>
                          </a:solidFill>
                          <a:effectLst/>
                          <a:latin typeface="Arial" panose="020B0604020202020204" pitchFamily="34" charset="0"/>
                        </a:rPr>
                        <a:t>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extLst>
                  <a:ext uri="{0D108BD9-81ED-4DB2-BD59-A6C34878D82A}">
                    <a16:rowId xmlns:a16="http://schemas.microsoft.com/office/drawing/2014/main" xmlns="" val="3525540612"/>
                  </a:ext>
                </a:extLst>
              </a:tr>
              <a:tr h="471116">
                <a:tc>
                  <a:txBody>
                    <a:bodyPr/>
                    <a:lstStyle/>
                    <a:p>
                      <a:pPr algn="ctr" fontAlgn="ctr"/>
                      <a:r>
                        <a:rPr lang="en-US" sz="2400" b="1" i="0" u="none" strike="noStrike" dirty="0">
                          <a:solidFill>
                            <a:srgbClr val="000000"/>
                          </a:solidFill>
                          <a:effectLst/>
                          <a:latin typeface="Arial" panose="020B0604020202020204" pitchFamily="34" charset="0"/>
                        </a:rPr>
                        <a:t>Cost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1" i="0" u="none" strike="noStrike" dirty="0" smtClean="0">
                          <a:solidFill>
                            <a:srgbClr val="000000"/>
                          </a:solidFill>
                          <a:effectLst/>
                          <a:latin typeface="Arial" panose="020B0604020202020204" pitchFamily="34" charset="0"/>
                        </a:rPr>
                        <a:t>$</a:t>
                      </a:r>
                      <a:endParaRPr lang="en-US" sz="2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sz="2400" b="1" i="0" u="none" strike="noStrike" dirty="0" smtClean="0">
                          <a:solidFill>
                            <a:srgbClr val="000000"/>
                          </a:solidFill>
                          <a:effectLst/>
                          <a:latin typeface="Arial" panose="020B0604020202020204" pitchFamily="34" charset="0"/>
                        </a:rPr>
                        <a:t>$$$</a:t>
                      </a:r>
                      <a:endParaRPr lang="en-US" sz="2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2400" b="1" i="0" u="none" strike="noStrike" dirty="0" smtClean="0">
                          <a:solidFill>
                            <a:srgbClr val="000000"/>
                          </a:solidFill>
                          <a:effectLst/>
                          <a:latin typeface="Arial" panose="020B0604020202020204" pitchFamily="34" charset="0"/>
                        </a:rPr>
                        <a:t>$$$$</a:t>
                      </a:r>
                      <a:endParaRPr lang="en-US" sz="2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2400" b="1" i="0" u="none" strike="noStrike" dirty="0">
                          <a:solidFill>
                            <a:srgbClr val="000000"/>
                          </a:solidFill>
                          <a:effectLst/>
                          <a:latin typeface="Arial" panose="020B0604020202020204" pitchFamily="34" charset="0"/>
                        </a:rPr>
                        <a:t>$</a:t>
                      </a:r>
                      <a:r>
                        <a:rPr lang="en-US" sz="2400" b="0" i="0" u="none" strike="noStrike" dirty="0">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3632630977"/>
                  </a:ext>
                </a:extLst>
              </a:tr>
            </a:tbl>
          </a:graphicData>
        </a:graphic>
      </p:graphicFrame>
      <p:graphicFrame>
        <p:nvGraphicFramePr>
          <p:cNvPr id="2075" name="Table 2074"/>
          <p:cNvGraphicFramePr>
            <a:graphicFrameLocks noGrp="1"/>
          </p:cNvGraphicFramePr>
          <p:nvPr>
            <p:extLst>
              <p:ext uri="{D42A27DB-BD31-4B8C-83A1-F6EECF244321}">
                <p14:modId xmlns:p14="http://schemas.microsoft.com/office/powerpoint/2010/main" val="2248867032"/>
              </p:ext>
            </p:extLst>
          </p:nvPr>
        </p:nvGraphicFramePr>
        <p:xfrm>
          <a:off x="10467804" y="21642705"/>
          <a:ext cx="10018766" cy="2588895"/>
        </p:xfrm>
        <a:graphic>
          <a:graphicData uri="http://schemas.openxmlformats.org/drawingml/2006/table">
            <a:tbl>
              <a:tblPr/>
              <a:tblGrid>
                <a:gridCol w="3400596">
                  <a:extLst>
                    <a:ext uri="{9D8B030D-6E8A-4147-A177-3AD203B41FA5}">
                      <a16:colId xmlns:a16="http://schemas.microsoft.com/office/drawing/2014/main" xmlns="" val="1609980507"/>
                    </a:ext>
                  </a:extLst>
                </a:gridCol>
                <a:gridCol w="3309085">
                  <a:extLst>
                    <a:ext uri="{9D8B030D-6E8A-4147-A177-3AD203B41FA5}">
                      <a16:colId xmlns:a16="http://schemas.microsoft.com/office/drawing/2014/main" xmlns="" val="2915243998"/>
                    </a:ext>
                  </a:extLst>
                </a:gridCol>
                <a:gridCol w="3309085">
                  <a:extLst>
                    <a:ext uri="{9D8B030D-6E8A-4147-A177-3AD203B41FA5}">
                      <a16:colId xmlns:a16="http://schemas.microsoft.com/office/drawing/2014/main" xmlns="" val="3885208210"/>
                    </a:ext>
                  </a:extLst>
                </a:gridCol>
              </a:tblGrid>
              <a:tr h="862965">
                <a:tc>
                  <a:txBody>
                    <a:bodyPr/>
                    <a:lstStyle/>
                    <a:p>
                      <a:pPr algn="ctr" fontAlgn="b"/>
                      <a:r>
                        <a:rPr lang="en-US" sz="24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2800" b="1" i="0" u="none" strike="noStrike" dirty="0" smtClean="0">
                          <a:solidFill>
                            <a:srgbClr val="000000"/>
                          </a:solidFill>
                          <a:effectLst/>
                          <a:latin typeface="Arial" panose="020B0604020202020204" pitchFamily="34" charset="0"/>
                        </a:rPr>
                        <a:t>Actual Strike</a:t>
                      </a:r>
                      <a:endParaRPr lang="en-US" sz="28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1" i="0" u="none" strike="noStrike" dirty="0" smtClean="0">
                          <a:solidFill>
                            <a:srgbClr val="000000"/>
                          </a:solidFill>
                          <a:effectLst/>
                          <a:latin typeface="Arial" panose="020B0604020202020204" pitchFamily="34" charset="0"/>
                        </a:rPr>
                        <a:t>Actual Ball</a:t>
                      </a:r>
                      <a:endParaRPr lang="en-US" sz="28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72872967"/>
                  </a:ext>
                </a:extLst>
              </a:tr>
              <a:tr h="862965">
                <a:tc>
                  <a:txBody>
                    <a:bodyPr/>
                    <a:lstStyle/>
                    <a:p>
                      <a:pPr algn="ctr" fontAlgn="ctr"/>
                      <a:r>
                        <a:rPr lang="en-US" sz="2800" b="1" i="0" u="none" strike="noStrike" dirty="0" smtClean="0">
                          <a:solidFill>
                            <a:srgbClr val="000000"/>
                          </a:solidFill>
                          <a:effectLst/>
                          <a:latin typeface="Arial" panose="020B0604020202020204" pitchFamily="34" charset="0"/>
                        </a:rPr>
                        <a:t> </a:t>
                      </a:r>
                      <a:r>
                        <a:rPr lang="en-US" sz="2800" b="1" i="0" u="none" strike="noStrike" dirty="0" err="1" smtClean="0">
                          <a:solidFill>
                            <a:srgbClr val="000000"/>
                          </a:solidFill>
                          <a:effectLst/>
                          <a:latin typeface="Arial" panose="020B0604020202020204" pitchFamily="34" charset="0"/>
                        </a:rPr>
                        <a:t>AutoUmp</a:t>
                      </a:r>
                      <a:r>
                        <a:rPr lang="en-US" sz="2800" b="1" i="0" u="none" strike="noStrike" dirty="0" smtClean="0">
                          <a:solidFill>
                            <a:srgbClr val="000000"/>
                          </a:solidFill>
                          <a:effectLst/>
                          <a:latin typeface="Arial" panose="020B0604020202020204" pitchFamily="34" charset="0"/>
                        </a:rPr>
                        <a:t> Calculated Strike</a:t>
                      </a:r>
                      <a:endParaRPr lang="en-US" sz="28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600" b="0" i="0" u="none" strike="noStrike" dirty="0">
                          <a:solidFill>
                            <a:srgbClr val="000000"/>
                          </a:solidFill>
                          <a:effectLst/>
                          <a:latin typeface="Arial" panose="020B0604020202020204" pitchFamily="34" charset="0"/>
                        </a:rPr>
                        <a:t>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3600" b="0" i="0" u="none" strike="noStrike" dirty="0">
                          <a:solidFill>
                            <a:srgbClr val="000000"/>
                          </a:solidFill>
                          <a:effectLst/>
                          <a:latin typeface="Arial" panose="020B0604020202020204" pitchFamily="34"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481919984"/>
                  </a:ext>
                </a:extLst>
              </a:tr>
              <a:tr h="862965">
                <a:tc>
                  <a:txBody>
                    <a:bodyPr/>
                    <a:lstStyle/>
                    <a:p>
                      <a:pPr algn="ctr" fontAlgn="ctr"/>
                      <a:r>
                        <a:rPr lang="en-US" sz="2800" b="1" i="0" u="none" strike="noStrike" dirty="0" err="1" smtClean="0">
                          <a:solidFill>
                            <a:srgbClr val="000000"/>
                          </a:solidFill>
                          <a:effectLst/>
                          <a:latin typeface="Arial" panose="020B0604020202020204" pitchFamily="34" charset="0"/>
                        </a:rPr>
                        <a:t>AutoUmp</a:t>
                      </a:r>
                      <a:r>
                        <a:rPr lang="en-US" sz="2800" b="1" i="0" u="none" strike="noStrike" dirty="0" smtClean="0">
                          <a:solidFill>
                            <a:srgbClr val="000000"/>
                          </a:solidFill>
                          <a:effectLst/>
                          <a:latin typeface="Arial" panose="020B0604020202020204" pitchFamily="34" charset="0"/>
                        </a:rPr>
                        <a:t> Calculated  Ball</a:t>
                      </a:r>
                      <a:endParaRPr lang="en-US" sz="28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600" b="0" i="0" u="none" strike="noStrike" dirty="0">
                          <a:solidFill>
                            <a:srgbClr val="000000"/>
                          </a:solidFill>
                          <a:effectLst/>
                          <a:latin typeface="Arial" panose="020B060402020202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3600" b="0" i="0" u="none" strike="noStrike" dirty="0">
                          <a:solidFill>
                            <a:srgbClr val="000000"/>
                          </a:solidFill>
                          <a:effectLst/>
                          <a:latin typeface="Arial" panose="020B0604020202020204" pitchFamily="34" charset="0"/>
                        </a:rPr>
                        <a:t>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97712322"/>
                  </a:ext>
                </a:extLst>
              </a:tr>
            </a:tbl>
          </a:graphicData>
        </a:graphic>
      </p:graphicFrame>
      <p:sp>
        <p:nvSpPr>
          <p:cNvPr id="45" name="Rectangle 44"/>
          <p:cNvSpPr/>
          <p:nvPr/>
        </p:nvSpPr>
        <p:spPr>
          <a:xfrm>
            <a:off x="10467808" y="4805777"/>
            <a:ext cx="10326744" cy="3539430"/>
          </a:xfrm>
          <a:prstGeom prst="rect">
            <a:avLst/>
          </a:prstGeom>
        </p:spPr>
        <p:txBody>
          <a:bodyPr wrap="square">
            <a:spAutoFit/>
          </a:bodyPr>
          <a:lstStyle/>
          <a:p>
            <a:pPr algn="just"/>
            <a:r>
              <a:rPr lang="en-US" sz="2800" b="0" dirty="0" err="1" smtClean="0"/>
              <a:t>AutoUmp</a:t>
            </a:r>
            <a:r>
              <a:rPr lang="en-US" sz="2800" b="0" dirty="0" smtClean="0"/>
              <a:t> employs two high-speed cameras which detect a pitch as it moves across the plate. By tracking the trajectory of the pitch, we can interpolate the precise pixel location of the ball as it crosses the middle of the image, which represents a vector in the 2-D strike zone plane. By finding the intersection of the vectors obtained from both cameras, we are able to find the location of the pitch and determine whether it is a ball or a strike.</a:t>
            </a:r>
            <a:endParaRPr lang="en-US" sz="2800" b="0" dirty="0"/>
          </a:p>
        </p:txBody>
      </p:sp>
      <p:sp>
        <p:nvSpPr>
          <p:cNvPr id="46" name="TextBox 45"/>
          <p:cNvSpPr txBox="1"/>
          <p:nvPr/>
        </p:nvSpPr>
        <p:spPr>
          <a:xfrm>
            <a:off x="11761085" y="11957255"/>
            <a:ext cx="7740191" cy="830997"/>
          </a:xfrm>
          <a:prstGeom prst="rect">
            <a:avLst/>
          </a:prstGeom>
          <a:noFill/>
        </p:spPr>
        <p:txBody>
          <a:bodyPr wrap="square" rtlCol="0">
            <a:spAutoFit/>
          </a:bodyPr>
          <a:lstStyle/>
          <a:p>
            <a:r>
              <a:rPr lang="en-US" sz="2400" b="0" i="1" dirty="0" smtClean="0"/>
              <a:t>Finding the intersection of the ball with the strike zone plane in each camera</a:t>
            </a:r>
            <a:endParaRPr lang="en-US" sz="2400" b="0" i="1" dirty="0"/>
          </a:p>
        </p:txBody>
      </p:sp>
      <p:grpSp>
        <p:nvGrpSpPr>
          <p:cNvPr id="49" name="Group 48"/>
          <p:cNvGrpSpPr/>
          <p:nvPr/>
        </p:nvGrpSpPr>
        <p:grpSpPr>
          <a:xfrm>
            <a:off x="11205444" y="12898525"/>
            <a:ext cx="8797528" cy="7766026"/>
            <a:chOff x="11716422" y="14279202"/>
            <a:chExt cx="8797528" cy="7766026"/>
          </a:xfrm>
        </p:grpSpPr>
        <p:pic>
          <p:nvPicPr>
            <p:cNvPr id="67" name="Picture 66"/>
            <p:cNvPicPr>
              <a:picLocks noChangeAspect="1"/>
            </p:cNvPicPr>
            <p:nvPr/>
          </p:nvPicPr>
          <p:blipFill rotWithShape="1">
            <a:blip r:embed="rId28">
              <a:extLst>
                <a:ext uri="{28A0092B-C50C-407E-A947-70E740481C1C}">
                  <a14:useLocalDpi xmlns:a14="http://schemas.microsoft.com/office/drawing/2010/main" val="0"/>
                </a:ext>
              </a:extLst>
            </a:blip>
            <a:srcRect l="7996" t="30825" r="9995" b="5995"/>
            <a:stretch/>
          </p:blipFill>
          <p:spPr>
            <a:xfrm>
              <a:off x="11716422" y="14279202"/>
              <a:ext cx="8797528" cy="6777538"/>
            </a:xfrm>
            <a:prstGeom prst="rect">
              <a:avLst/>
            </a:prstGeom>
          </p:spPr>
        </p:pic>
        <p:sp>
          <p:nvSpPr>
            <p:cNvPr id="82" name="TextBox 81"/>
            <p:cNvSpPr txBox="1"/>
            <p:nvPr/>
          </p:nvSpPr>
          <p:spPr>
            <a:xfrm>
              <a:off x="11859266" y="20844899"/>
              <a:ext cx="8654684" cy="1200329"/>
            </a:xfrm>
            <a:prstGeom prst="rect">
              <a:avLst/>
            </a:prstGeom>
            <a:noFill/>
          </p:spPr>
          <p:txBody>
            <a:bodyPr wrap="square" rtlCol="0">
              <a:spAutoFit/>
            </a:bodyPr>
            <a:lstStyle/>
            <a:p>
              <a:r>
                <a:rPr lang="en-US" sz="2400" b="0" i="1" dirty="0" smtClean="0"/>
                <a:t>The precise pixel location found in the previous step from both cameras can be used to find the location of the ball in the 2-D strike-zone plane.</a:t>
              </a:r>
              <a:endParaRPr lang="en-US" sz="2400" b="0" i="1" dirty="0"/>
            </a:p>
          </p:txBody>
        </p:sp>
      </p:grpSp>
      <p:sp>
        <p:nvSpPr>
          <p:cNvPr id="41" name="Rectangle 7"/>
          <p:cNvSpPr>
            <a:spLocks noChangeArrowheads="1"/>
          </p:cNvSpPr>
          <p:nvPr>
            <p:custDataLst>
              <p:tags r:id="rId16"/>
            </p:custDataLst>
          </p:nvPr>
        </p:nvSpPr>
        <p:spPr bwMode="auto">
          <a:xfrm>
            <a:off x="1975594" y="7788193"/>
            <a:ext cx="70739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24651" tIns="162326" rIns="324651" bIns="162326">
            <a:spAutoFit/>
          </a:bodyPr>
          <a:lstStyle>
            <a:lvl1pPr defTabSz="3224213" eaLnBrk="0" hangingPunct="0">
              <a:defRPr b="1">
                <a:solidFill>
                  <a:schemeClr val="tx1"/>
                </a:solidFill>
                <a:latin typeface="Arial" charset="0"/>
                <a:ea typeface="ＭＳ Ｐゴシック" pitchFamily="34" charset="-128"/>
              </a:defRPr>
            </a:lvl1pPr>
            <a:lvl2pPr marL="742950" indent="-285750" defTabSz="3224213" eaLnBrk="0" hangingPunct="0">
              <a:defRPr b="1">
                <a:solidFill>
                  <a:schemeClr val="tx1"/>
                </a:solidFill>
                <a:latin typeface="Arial" charset="0"/>
                <a:ea typeface="ＭＳ Ｐゴシック" pitchFamily="34" charset="-128"/>
              </a:defRPr>
            </a:lvl2pPr>
            <a:lvl3pPr marL="1143000" indent="-228600" defTabSz="3224213" eaLnBrk="0" hangingPunct="0">
              <a:defRPr b="1">
                <a:solidFill>
                  <a:schemeClr val="tx1"/>
                </a:solidFill>
                <a:latin typeface="Arial" charset="0"/>
                <a:ea typeface="ＭＳ Ｐゴシック" pitchFamily="34" charset="-128"/>
              </a:defRPr>
            </a:lvl3pPr>
            <a:lvl4pPr marL="1600200" indent="-228600" defTabSz="3224213" eaLnBrk="0" hangingPunct="0">
              <a:defRPr b="1">
                <a:solidFill>
                  <a:schemeClr val="tx1"/>
                </a:solidFill>
                <a:latin typeface="Arial" charset="0"/>
                <a:ea typeface="ＭＳ Ｐゴシック" pitchFamily="34" charset="-128"/>
              </a:defRPr>
            </a:lvl4pPr>
            <a:lvl5pPr marL="2057400" indent="-228600" defTabSz="3224213" eaLnBrk="0" hangingPunct="0">
              <a:defRPr b="1">
                <a:solidFill>
                  <a:schemeClr val="tx1"/>
                </a:solidFill>
                <a:latin typeface="Arial" charset="0"/>
                <a:ea typeface="ＭＳ Ｐゴシック" pitchFamily="34" charset="-128"/>
              </a:defRPr>
            </a:lvl5pPr>
            <a:lvl6pPr marL="25146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9pPr>
          </a:lstStyle>
          <a:p>
            <a:r>
              <a:rPr lang="en-US" altLang="en-US" sz="6000" dirty="0" smtClean="0">
                <a:solidFill>
                  <a:srgbClr val="881C1C"/>
                </a:solidFill>
              </a:rPr>
              <a:t>Problem</a:t>
            </a:r>
            <a:endParaRPr lang="en-US" altLang="en-US" sz="6000" dirty="0">
              <a:solidFill>
                <a:srgbClr val="881C1C"/>
              </a:solidFill>
            </a:endParaRPr>
          </a:p>
        </p:txBody>
      </p:sp>
      <p:grpSp>
        <p:nvGrpSpPr>
          <p:cNvPr id="4" name="Group 3"/>
          <p:cNvGrpSpPr/>
          <p:nvPr/>
        </p:nvGrpSpPr>
        <p:grpSpPr>
          <a:xfrm>
            <a:off x="901180" y="8913016"/>
            <a:ext cx="9312385" cy="4054543"/>
            <a:chOff x="901180" y="8690150"/>
            <a:chExt cx="9312385" cy="4054543"/>
          </a:xfrm>
        </p:grpSpPr>
        <p:pic>
          <p:nvPicPr>
            <p:cNvPr id="40" name="Picture 1"/>
            <p:cNvPicPr/>
            <p:nvPr/>
          </p:nvPicPr>
          <p:blipFill rotWithShape="1">
            <a:blip r:embed="rId29"/>
            <a:srcRect l="10160" t="2947" r="21897"/>
            <a:stretch/>
          </p:blipFill>
          <p:spPr>
            <a:xfrm>
              <a:off x="901180" y="8690150"/>
              <a:ext cx="4419600" cy="4054543"/>
            </a:xfrm>
            <a:prstGeom prst="rect">
              <a:avLst/>
            </a:prstGeom>
            <a:ln>
              <a:noFill/>
            </a:ln>
          </p:spPr>
        </p:pic>
        <p:pic>
          <p:nvPicPr>
            <p:cNvPr id="3" name="Picture 2" descr="https://bsbproduction.s3.amazonaws.com/portals/5032/images/umpire-school-6-1.jpg"/>
            <p:cNvPicPr>
              <a:picLocks noChangeAspect="1" noChangeArrowheads="1"/>
            </p:cNvPicPr>
            <p:nvPr/>
          </p:nvPicPr>
          <p:blipFill rotWithShape="1">
            <a:blip r:embed="rId30">
              <a:extLst>
                <a:ext uri="{28A0092B-C50C-407E-A947-70E740481C1C}">
                  <a14:useLocalDpi xmlns:a14="http://schemas.microsoft.com/office/drawing/2010/main" val="0"/>
                </a:ext>
              </a:extLst>
            </a:blip>
            <a:srcRect r="21117"/>
            <a:stretch/>
          </p:blipFill>
          <p:spPr bwMode="auto">
            <a:xfrm>
              <a:off x="5523459" y="8690150"/>
              <a:ext cx="4690106" cy="40446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11521393" y="8413668"/>
            <a:ext cx="8219574" cy="3376619"/>
            <a:chOff x="11747329" y="8413668"/>
            <a:chExt cx="8219574" cy="3376619"/>
          </a:xfrm>
        </p:grpSpPr>
        <p:pic>
          <p:nvPicPr>
            <p:cNvPr id="36" name="Picture 35"/>
            <p:cNvPicPr>
              <a:picLocks noChangeAspect="1"/>
            </p:cNvPicPr>
            <p:nvPr/>
          </p:nvPicPr>
          <p:blipFill rotWithShape="1">
            <a:blip r:embed="rId31">
              <a:extLst>
                <a:ext uri="{28A0092B-C50C-407E-A947-70E740481C1C}">
                  <a14:useLocalDpi xmlns:a14="http://schemas.microsoft.com/office/drawing/2010/main" val="0"/>
                </a:ext>
              </a:extLst>
            </a:blip>
            <a:srcRect t="12557" b="10623"/>
            <a:stretch/>
          </p:blipFill>
          <p:spPr>
            <a:xfrm>
              <a:off x="16688550" y="8413668"/>
              <a:ext cx="3278353" cy="3357817"/>
            </a:xfrm>
            <a:prstGeom prst="rect">
              <a:avLst/>
            </a:prstGeom>
            <a:ln>
              <a:solidFill>
                <a:schemeClr val="tx1"/>
              </a:solidFill>
            </a:ln>
          </p:spPr>
        </p:pic>
        <p:cxnSp>
          <p:nvCxnSpPr>
            <p:cNvPr id="42" name="Straight Arrow Connector 41"/>
            <p:cNvCxnSpPr/>
            <p:nvPr/>
          </p:nvCxnSpPr>
          <p:spPr bwMode="auto">
            <a:xfrm>
              <a:off x="15802362" y="8437487"/>
              <a:ext cx="0" cy="3352800"/>
            </a:xfrm>
            <a:prstGeom prst="straightConnector1">
              <a:avLst/>
            </a:prstGeom>
            <a:solidFill>
              <a:schemeClr val="accent1"/>
            </a:solidFill>
            <a:ln w="50800" cap="rnd" cmpd="sng" algn="ctr">
              <a:solidFill>
                <a:schemeClr val="tx1"/>
              </a:solidFill>
              <a:prstDash val="sysDot"/>
              <a:round/>
              <a:headEnd type="none" w="med" len="med"/>
              <a:tailEnd type="triangle"/>
            </a:ln>
            <a:effectLst/>
          </p:spPr>
        </p:cxnSp>
        <p:pic>
          <p:nvPicPr>
            <p:cNvPr id="5" name="Picture 4"/>
            <p:cNvPicPr>
              <a:picLocks noChangeAspect="1"/>
            </p:cNvPicPr>
            <p:nvPr/>
          </p:nvPicPr>
          <p:blipFill rotWithShape="1">
            <a:blip r:embed="rId32">
              <a:extLst>
                <a:ext uri="{28A0092B-C50C-407E-A947-70E740481C1C}">
                  <a14:useLocalDpi xmlns:a14="http://schemas.microsoft.com/office/drawing/2010/main" val="0"/>
                </a:ext>
              </a:extLst>
            </a:blip>
            <a:srcRect t="9639" b="13342"/>
            <a:stretch/>
          </p:blipFill>
          <p:spPr>
            <a:xfrm>
              <a:off x="11747329" y="8413668"/>
              <a:ext cx="3267864" cy="3355848"/>
            </a:xfrm>
            <a:prstGeom prst="rect">
              <a:avLst/>
            </a:prstGeom>
            <a:ln>
              <a:solidFill>
                <a:schemeClr val="tx1"/>
              </a:solidFill>
            </a:ln>
          </p:spPr>
        </p:pic>
      </p:gr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54030" y="218763"/>
            <a:ext cx="10058400" cy="320040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703263">
              <a:defRPr/>
            </a:pPr>
            <a:endParaRPr lang="en-US" dirty="0">
              <a:solidFill>
                <a:schemeClr val="tx1"/>
              </a:solidFill>
              <a:latin typeface="Arial" pitchFamily="-111" charset="0"/>
            </a:endParaRPr>
          </a:p>
          <a:p>
            <a:pPr defTabSz="703263">
              <a:defRPr/>
            </a:pPr>
            <a:endParaRPr lang="en-US" dirty="0">
              <a:solidFill>
                <a:schemeClr val="tx1"/>
              </a:solidFill>
              <a:latin typeface="Arial" pitchFamily="-111" charset="0"/>
            </a:endParaRPr>
          </a:p>
          <a:p>
            <a:pPr defTabSz="703263">
              <a:defRPr/>
            </a:pPr>
            <a:endParaRPr lang="en-US" dirty="0">
              <a:solidFill>
                <a:schemeClr val="tx1"/>
              </a:solidFill>
              <a:latin typeface="Arial" pitchFamily="-111" charset="0"/>
            </a:endParaRPr>
          </a:p>
        </p:txBody>
      </p:sp>
      <p:sp>
        <p:nvSpPr>
          <p:cNvPr id="5" name="Rectangle 4"/>
          <p:cNvSpPr/>
          <p:nvPr/>
        </p:nvSpPr>
        <p:spPr bwMode="auto">
          <a:xfrm>
            <a:off x="11318861" y="287261"/>
            <a:ext cx="10058400" cy="320040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703263">
              <a:defRPr/>
            </a:pPr>
            <a:endParaRPr lang="en-US" dirty="0">
              <a:solidFill>
                <a:schemeClr val="tx1"/>
              </a:solidFill>
              <a:latin typeface="Arial" pitchFamily="-111" charset="0"/>
            </a:endParaRPr>
          </a:p>
        </p:txBody>
      </p:sp>
      <p:sp>
        <p:nvSpPr>
          <p:cNvPr id="3076" name="Rectangle 7"/>
          <p:cNvSpPr>
            <a:spLocks noChangeArrowheads="1"/>
          </p:cNvSpPr>
          <p:nvPr>
            <p:custDataLst>
              <p:tags r:id="rId1"/>
            </p:custDataLst>
          </p:nvPr>
        </p:nvSpPr>
        <p:spPr bwMode="auto">
          <a:xfrm>
            <a:off x="1727200" y="23106263"/>
            <a:ext cx="7072313"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24651" tIns="162326" rIns="324651" bIns="162326">
            <a:spAutoFit/>
          </a:bodyPr>
          <a:lstStyle>
            <a:lvl1pPr defTabSz="3224213" eaLnBrk="0" hangingPunct="0">
              <a:defRPr b="1">
                <a:solidFill>
                  <a:schemeClr val="tx1"/>
                </a:solidFill>
                <a:latin typeface="Arial" charset="0"/>
                <a:ea typeface="ＭＳ Ｐゴシック" pitchFamily="34" charset="-128"/>
              </a:defRPr>
            </a:lvl1pPr>
            <a:lvl2pPr marL="742950" indent="-285750" defTabSz="3224213" eaLnBrk="0" hangingPunct="0">
              <a:defRPr b="1">
                <a:solidFill>
                  <a:schemeClr val="tx1"/>
                </a:solidFill>
                <a:latin typeface="Arial" charset="0"/>
                <a:ea typeface="ＭＳ Ｐゴシック" pitchFamily="34" charset="-128"/>
              </a:defRPr>
            </a:lvl2pPr>
            <a:lvl3pPr marL="1143000" indent="-228600" defTabSz="3224213" eaLnBrk="0" hangingPunct="0">
              <a:defRPr b="1">
                <a:solidFill>
                  <a:schemeClr val="tx1"/>
                </a:solidFill>
                <a:latin typeface="Arial" charset="0"/>
                <a:ea typeface="ＭＳ Ｐゴシック" pitchFamily="34" charset="-128"/>
              </a:defRPr>
            </a:lvl3pPr>
            <a:lvl4pPr marL="1600200" indent="-228600" defTabSz="3224213" eaLnBrk="0" hangingPunct="0">
              <a:defRPr b="1">
                <a:solidFill>
                  <a:schemeClr val="tx1"/>
                </a:solidFill>
                <a:latin typeface="Arial" charset="0"/>
                <a:ea typeface="ＭＳ Ｐゴシック" pitchFamily="34" charset="-128"/>
              </a:defRPr>
            </a:lvl4pPr>
            <a:lvl5pPr marL="2057400" indent="-228600" defTabSz="3224213" eaLnBrk="0" hangingPunct="0">
              <a:defRPr b="1">
                <a:solidFill>
                  <a:schemeClr val="tx1"/>
                </a:solidFill>
                <a:latin typeface="Arial" charset="0"/>
                <a:ea typeface="ＭＳ Ｐゴシック" pitchFamily="34" charset="-128"/>
              </a:defRPr>
            </a:lvl5pPr>
            <a:lvl6pPr marL="25146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9pPr>
          </a:lstStyle>
          <a:p>
            <a:r>
              <a:rPr lang="en-US" altLang="en-US" sz="6000" dirty="0">
                <a:solidFill>
                  <a:srgbClr val="881C1C"/>
                </a:solidFill>
              </a:rPr>
              <a:t>Cost</a:t>
            </a:r>
          </a:p>
        </p:txBody>
      </p:sp>
      <p:sp>
        <p:nvSpPr>
          <p:cNvPr id="3077" name="Rectangle 7"/>
          <p:cNvSpPr>
            <a:spLocks noChangeArrowheads="1"/>
          </p:cNvSpPr>
          <p:nvPr>
            <p:custDataLst>
              <p:tags r:id="rId2"/>
            </p:custDataLst>
          </p:nvPr>
        </p:nvSpPr>
        <p:spPr bwMode="auto">
          <a:xfrm>
            <a:off x="1999864" y="218763"/>
            <a:ext cx="70739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24651" tIns="162326" rIns="324651" bIns="162326">
            <a:spAutoFit/>
          </a:bodyPr>
          <a:lstStyle>
            <a:lvl1pPr defTabSz="3224213" eaLnBrk="0" hangingPunct="0">
              <a:defRPr b="1">
                <a:solidFill>
                  <a:schemeClr val="tx1"/>
                </a:solidFill>
                <a:latin typeface="Arial" charset="0"/>
                <a:ea typeface="ＭＳ Ｐゴシック" pitchFamily="34" charset="-128"/>
              </a:defRPr>
            </a:lvl1pPr>
            <a:lvl2pPr marL="742950" indent="-285750" defTabSz="3224213" eaLnBrk="0" hangingPunct="0">
              <a:defRPr b="1">
                <a:solidFill>
                  <a:schemeClr val="tx1"/>
                </a:solidFill>
                <a:latin typeface="Arial" charset="0"/>
                <a:ea typeface="ＭＳ Ｐゴシック" pitchFamily="34" charset="-128"/>
              </a:defRPr>
            </a:lvl2pPr>
            <a:lvl3pPr marL="1143000" indent="-228600" defTabSz="3224213" eaLnBrk="0" hangingPunct="0">
              <a:defRPr b="1">
                <a:solidFill>
                  <a:schemeClr val="tx1"/>
                </a:solidFill>
                <a:latin typeface="Arial" charset="0"/>
                <a:ea typeface="ＭＳ Ｐゴシック" pitchFamily="34" charset="-128"/>
              </a:defRPr>
            </a:lvl3pPr>
            <a:lvl4pPr marL="1600200" indent="-228600" defTabSz="3224213" eaLnBrk="0" hangingPunct="0">
              <a:defRPr b="1">
                <a:solidFill>
                  <a:schemeClr val="tx1"/>
                </a:solidFill>
                <a:latin typeface="Arial" charset="0"/>
                <a:ea typeface="ＭＳ Ｐゴシック" pitchFamily="34" charset="-128"/>
              </a:defRPr>
            </a:lvl4pPr>
            <a:lvl5pPr marL="2057400" indent="-228600" defTabSz="3224213" eaLnBrk="0" hangingPunct="0">
              <a:defRPr b="1">
                <a:solidFill>
                  <a:schemeClr val="tx1"/>
                </a:solidFill>
                <a:latin typeface="Arial" charset="0"/>
                <a:ea typeface="ＭＳ Ｐゴシック" pitchFamily="34" charset="-128"/>
              </a:defRPr>
            </a:lvl5pPr>
            <a:lvl6pPr marL="25146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9pPr>
          </a:lstStyle>
          <a:p>
            <a:r>
              <a:rPr lang="en-US" altLang="en-US" sz="6000" dirty="0" smtClean="0">
                <a:solidFill>
                  <a:srgbClr val="881C1C"/>
                </a:solidFill>
              </a:rPr>
              <a:t>Enclosure</a:t>
            </a:r>
            <a:endParaRPr lang="en-US" altLang="en-US" sz="6000" dirty="0">
              <a:solidFill>
                <a:srgbClr val="881C1C"/>
              </a:solidFill>
            </a:endParaRPr>
          </a:p>
        </p:txBody>
      </p:sp>
      <p:sp>
        <p:nvSpPr>
          <p:cNvPr id="3078" name="Rectangle 7"/>
          <p:cNvSpPr>
            <a:spLocks noChangeArrowheads="1"/>
          </p:cNvSpPr>
          <p:nvPr>
            <p:custDataLst>
              <p:tags r:id="rId3"/>
            </p:custDataLst>
          </p:nvPr>
        </p:nvSpPr>
        <p:spPr bwMode="auto">
          <a:xfrm>
            <a:off x="12811111" y="218763"/>
            <a:ext cx="70739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24651" tIns="162326" rIns="324651" bIns="162326">
            <a:spAutoFit/>
          </a:bodyPr>
          <a:lstStyle>
            <a:lvl1pPr defTabSz="3224213" eaLnBrk="0" hangingPunct="0">
              <a:defRPr b="1">
                <a:solidFill>
                  <a:schemeClr val="tx1"/>
                </a:solidFill>
                <a:latin typeface="Arial" charset="0"/>
                <a:ea typeface="ＭＳ Ｐゴシック" pitchFamily="34" charset="-128"/>
              </a:defRPr>
            </a:lvl1pPr>
            <a:lvl2pPr marL="742950" indent="-285750" defTabSz="3224213" eaLnBrk="0" hangingPunct="0">
              <a:defRPr b="1">
                <a:solidFill>
                  <a:schemeClr val="tx1"/>
                </a:solidFill>
                <a:latin typeface="Arial" charset="0"/>
                <a:ea typeface="ＭＳ Ｐゴシック" pitchFamily="34" charset="-128"/>
              </a:defRPr>
            </a:lvl2pPr>
            <a:lvl3pPr marL="1143000" indent="-228600" defTabSz="3224213" eaLnBrk="0" hangingPunct="0">
              <a:defRPr b="1">
                <a:solidFill>
                  <a:schemeClr val="tx1"/>
                </a:solidFill>
                <a:latin typeface="Arial" charset="0"/>
                <a:ea typeface="ＭＳ Ｐゴシック" pitchFamily="34" charset="-128"/>
              </a:defRPr>
            </a:lvl3pPr>
            <a:lvl4pPr marL="1600200" indent="-228600" defTabSz="3224213" eaLnBrk="0" hangingPunct="0">
              <a:defRPr b="1">
                <a:solidFill>
                  <a:schemeClr val="tx1"/>
                </a:solidFill>
                <a:latin typeface="Arial" charset="0"/>
                <a:ea typeface="ＭＳ Ｐゴシック" pitchFamily="34" charset="-128"/>
              </a:defRPr>
            </a:lvl4pPr>
            <a:lvl5pPr marL="2057400" indent="-228600" defTabSz="3224213" eaLnBrk="0" hangingPunct="0">
              <a:defRPr b="1">
                <a:solidFill>
                  <a:schemeClr val="tx1"/>
                </a:solidFill>
                <a:latin typeface="Arial" charset="0"/>
                <a:ea typeface="ＭＳ Ｐゴシック" pitchFamily="34" charset="-128"/>
              </a:defRPr>
            </a:lvl5pPr>
            <a:lvl6pPr marL="25146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9pPr>
          </a:lstStyle>
          <a:p>
            <a:r>
              <a:rPr lang="en-US" altLang="en-US" sz="6000" dirty="0" smtClean="0">
                <a:solidFill>
                  <a:srgbClr val="881C1C"/>
                </a:solidFill>
              </a:rPr>
              <a:t>Hardware</a:t>
            </a:r>
            <a:endParaRPr lang="en-US" altLang="en-US" sz="6000" dirty="0">
              <a:solidFill>
                <a:srgbClr val="881C1C"/>
              </a:solidFill>
            </a:endParaRPr>
          </a:p>
        </p:txBody>
      </p:sp>
      <p:sp>
        <p:nvSpPr>
          <p:cNvPr id="3079" name="Rectangle 8"/>
          <p:cNvSpPr>
            <a:spLocks noChangeArrowheads="1"/>
          </p:cNvSpPr>
          <p:nvPr>
            <p:custDataLst>
              <p:tags r:id="rId4"/>
            </p:custDataLst>
          </p:nvPr>
        </p:nvSpPr>
        <p:spPr bwMode="auto">
          <a:xfrm>
            <a:off x="1769808" y="12693650"/>
            <a:ext cx="7072312"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24651" tIns="162326" rIns="324651" bIns="162326">
            <a:spAutoFit/>
          </a:bodyPr>
          <a:lstStyle>
            <a:lvl1pPr defTabSz="3224213" eaLnBrk="0" hangingPunct="0">
              <a:defRPr b="1">
                <a:solidFill>
                  <a:schemeClr val="tx1"/>
                </a:solidFill>
                <a:latin typeface="Arial" charset="0"/>
                <a:ea typeface="ＭＳ Ｐゴシック" pitchFamily="34" charset="-128"/>
              </a:defRPr>
            </a:lvl1pPr>
            <a:lvl2pPr marL="742950" indent="-285750" defTabSz="3224213" eaLnBrk="0" hangingPunct="0">
              <a:defRPr b="1">
                <a:solidFill>
                  <a:schemeClr val="tx1"/>
                </a:solidFill>
                <a:latin typeface="Arial" charset="0"/>
                <a:ea typeface="ＭＳ Ｐゴシック" pitchFamily="34" charset="-128"/>
              </a:defRPr>
            </a:lvl2pPr>
            <a:lvl3pPr marL="1143000" indent="-228600" defTabSz="3224213" eaLnBrk="0" hangingPunct="0">
              <a:defRPr b="1">
                <a:solidFill>
                  <a:schemeClr val="tx1"/>
                </a:solidFill>
                <a:latin typeface="Arial" charset="0"/>
                <a:ea typeface="ＭＳ Ｐゴシック" pitchFamily="34" charset="-128"/>
              </a:defRPr>
            </a:lvl3pPr>
            <a:lvl4pPr marL="1600200" indent="-228600" defTabSz="3224213" eaLnBrk="0" hangingPunct="0">
              <a:defRPr b="1">
                <a:solidFill>
                  <a:schemeClr val="tx1"/>
                </a:solidFill>
                <a:latin typeface="Arial" charset="0"/>
                <a:ea typeface="ＭＳ Ｐゴシック" pitchFamily="34" charset="-128"/>
              </a:defRPr>
            </a:lvl4pPr>
            <a:lvl5pPr marL="2057400" indent="-228600" defTabSz="3224213" eaLnBrk="0" hangingPunct="0">
              <a:defRPr b="1">
                <a:solidFill>
                  <a:schemeClr val="tx1"/>
                </a:solidFill>
                <a:latin typeface="Arial" charset="0"/>
                <a:ea typeface="ＭＳ Ｐゴシック" pitchFamily="34" charset="-128"/>
              </a:defRPr>
            </a:lvl5pPr>
            <a:lvl6pPr marL="25146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9pPr>
          </a:lstStyle>
          <a:p>
            <a:r>
              <a:rPr lang="en-US" altLang="en-US" sz="6000" dirty="0" smtClean="0">
                <a:solidFill>
                  <a:srgbClr val="881C1C"/>
                </a:solidFill>
              </a:rPr>
              <a:t>App/GUI</a:t>
            </a:r>
            <a:endParaRPr lang="en-US" altLang="en-US" sz="6000" dirty="0">
              <a:solidFill>
                <a:srgbClr val="881C1C"/>
              </a:solidFill>
            </a:endParaRPr>
          </a:p>
        </p:txBody>
      </p:sp>
      <p:sp>
        <p:nvSpPr>
          <p:cNvPr id="3080" name="Rectangle 9"/>
          <p:cNvSpPr>
            <a:spLocks noChangeArrowheads="1"/>
          </p:cNvSpPr>
          <p:nvPr>
            <p:custDataLst>
              <p:tags r:id="rId5"/>
            </p:custDataLst>
          </p:nvPr>
        </p:nvSpPr>
        <p:spPr bwMode="auto">
          <a:xfrm>
            <a:off x="12632517" y="11202336"/>
            <a:ext cx="7431087" cy="125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24651" tIns="162326" rIns="324651" bIns="162326">
            <a:spAutoFit/>
          </a:bodyPr>
          <a:lstStyle>
            <a:lvl1pPr defTabSz="3224213" eaLnBrk="0" hangingPunct="0">
              <a:defRPr b="1">
                <a:solidFill>
                  <a:schemeClr val="tx1"/>
                </a:solidFill>
                <a:latin typeface="Arial" charset="0"/>
                <a:ea typeface="ＭＳ Ｐゴシック" pitchFamily="34" charset="-128"/>
              </a:defRPr>
            </a:lvl1pPr>
            <a:lvl2pPr marL="742950" indent="-285750" defTabSz="3224213" eaLnBrk="0" hangingPunct="0">
              <a:defRPr b="1">
                <a:solidFill>
                  <a:schemeClr val="tx1"/>
                </a:solidFill>
                <a:latin typeface="Arial" charset="0"/>
                <a:ea typeface="ＭＳ Ｐゴシック" pitchFamily="34" charset="-128"/>
              </a:defRPr>
            </a:lvl2pPr>
            <a:lvl3pPr marL="1143000" indent="-228600" defTabSz="3224213" eaLnBrk="0" hangingPunct="0">
              <a:defRPr b="1">
                <a:solidFill>
                  <a:schemeClr val="tx1"/>
                </a:solidFill>
                <a:latin typeface="Arial" charset="0"/>
                <a:ea typeface="ＭＳ Ｐゴシック" pitchFamily="34" charset="-128"/>
              </a:defRPr>
            </a:lvl3pPr>
            <a:lvl4pPr marL="1600200" indent="-228600" defTabSz="3224213" eaLnBrk="0" hangingPunct="0">
              <a:defRPr b="1">
                <a:solidFill>
                  <a:schemeClr val="tx1"/>
                </a:solidFill>
                <a:latin typeface="Arial" charset="0"/>
                <a:ea typeface="ＭＳ Ｐゴシック" pitchFamily="34" charset="-128"/>
              </a:defRPr>
            </a:lvl4pPr>
            <a:lvl5pPr marL="2057400" indent="-228600" defTabSz="3224213" eaLnBrk="0" hangingPunct="0">
              <a:defRPr b="1">
                <a:solidFill>
                  <a:schemeClr val="tx1"/>
                </a:solidFill>
                <a:latin typeface="Arial" charset="0"/>
                <a:ea typeface="ＭＳ Ｐゴシック" pitchFamily="34" charset="-128"/>
              </a:defRPr>
            </a:lvl5pPr>
            <a:lvl6pPr marL="25146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9pPr>
          </a:lstStyle>
          <a:p>
            <a:r>
              <a:rPr lang="en-US" altLang="en-US" sz="6000" dirty="0" smtClean="0">
                <a:solidFill>
                  <a:srgbClr val="881C1C"/>
                </a:solidFill>
              </a:rPr>
              <a:t>Image Processing</a:t>
            </a:r>
            <a:endParaRPr lang="en-US" altLang="en-US" sz="6000" dirty="0">
              <a:solidFill>
                <a:srgbClr val="881C1C"/>
              </a:solidFill>
            </a:endParaRPr>
          </a:p>
        </p:txBody>
      </p:sp>
      <p:sp>
        <p:nvSpPr>
          <p:cNvPr id="3083" name="Rectangle 7"/>
          <p:cNvSpPr>
            <a:spLocks noChangeArrowheads="1"/>
          </p:cNvSpPr>
          <p:nvPr>
            <p:custDataLst>
              <p:tags r:id="rId6"/>
            </p:custDataLst>
          </p:nvPr>
        </p:nvSpPr>
        <p:spPr bwMode="auto">
          <a:xfrm>
            <a:off x="222770" y="23943266"/>
            <a:ext cx="4625975"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24651" tIns="162326" rIns="324651" bIns="162326">
            <a:spAutoFit/>
          </a:bodyPr>
          <a:lstStyle>
            <a:lvl1pPr defTabSz="3224213" eaLnBrk="0" hangingPunct="0">
              <a:defRPr b="1">
                <a:solidFill>
                  <a:schemeClr val="tx1"/>
                </a:solidFill>
                <a:latin typeface="Arial" charset="0"/>
                <a:ea typeface="ＭＳ Ｐゴシック" pitchFamily="34" charset="-128"/>
              </a:defRPr>
            </a:lvl1pPr>
            <a:lvl2pPr marL="742950" indent="-285750" defTabSz="3224213" eaLnBrk="0" hangingPunct="0">
              <a:defRPr b="1">
                <a:solidFill>
                  <a:schemeClr val="tx1"/>
                </a:solidFill>
                <a:latin typeface="Arial" charset="0"/>
                <a:ea typeface="ＭＳ Ｐゴシック" pitchFamily="34" charset="-128"/>
              </a:defRPr>
            </a:lvl2pPr>
            <a:lvl3pPr marL="1143000" indent="-228600" defTabSz="3224213" eaLnBrk="0" hangingPunct="0">
              <a:defRPr b="1">
                <a:solidFill>
                  <a:schemeClr val="tx1"/>
                </a:solidFill>
                <a:latin typeface="Arial" charset="0"/>
                <a:ea typeface="ＭＳ Ｐゴシック" pitchFamily="34" charset="-128"/>
              </a:defRPr>
            </a:lvl3pPr>
            <a:lvl4pPr marL="1600200" indent="-228600" defTabSz="3224213" eaLnBrk="0" hangingPunct="0">
              <a:defRPr b="1">
                <a:solidFill>
                  <a:schemeClr val="tx1"/>
                </a:solidFill>
                <a:latin typeface="Arial" charset="0"/>
                <a:ea typeface="ＭＳ Ｐゴシック" pitchFamily="34" charset="-128"/>
              </a:defRPr>
            </a:lvl4pPr>
            <a:lvl5pPr marL="2057400" indent="-228600" defTabSz="3224213" eaLnBrk="0" hangingPunct="0">
              <a:defRPr b="1">
                <a:solidFill>
                  <a:schemeClr val="tx1"/>
                </a:solidFill>
                <a:latin typeface="Arial" charset="0"/>
                <a:ea typeface="ＭＳ Ｐゴシック" pitchFamily="34" charset="-128"/>
              </a:defRPr>
            </a:lvl5pPr>
            <a:lvl6pPr marL="25146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9pPr>
          </a:lstStyle>
          <a:p>
            <a:r>
              <a:rPr lang="en-US" altLang="en-US" sz="4000" dirty="0"/>
              <a:t>Development</a:t>
            </a:r>
          </a:p>
        </p:txBody>
      </p:sp>
      <p:sp>
        <p:nvSpPr>
          <p:cNvPr id="3084" name="Rectangle 7"/>
          <p:cNvSpPr>
            <a:spLocks noChangeArrowheads="1"/>
          </p:cNvSpPr>
          <p:nvPr>
            <p:custDataLst>
              <p:tags r:id="rId7"/>
            </p:custDataLst>
          </p:nvPr>
        </p:nvSpPr>
        <p:spPr bwMode="auto">
          <a:xfrm>
            <a:off x="5102471" y="23943431"/>
            <a:ext cx="4627563"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24651" tIns="162326" rIns="324651" bIns="162326">
            <a:spAutoFit/>
          </a:bodyPr>
          <a:lstStyle>
            <a:lvl1pPr defTabSz="3224213" eaLnBrk="0" hangingPunct="0">
              <a:defRPr b="1">
                <a:solidFill>
                  <a:schemeClr val="tx1"/>
                </a:solidFill>
                <a:latin typeface="Arial" charset="0"/>
                <a:ea typeface="ＭＳ Ｐゴシック" pitchFamily="34" charset="-128"/>
              </a:defRPr>
            </a:lvl1pPr>
            <a:lvl2pPr marL="742950" indent="-285750" defTabSz="3224213" eaLnBrk="0" hangingPunct="0">
              <a:defRPr b="1">
                <a:solidFill>
                  <a:schemeClr val="tx1"/>
                </a:solidFill>
                <a:latin typeface="Arial" charset="0"/>
                <a:ea typeface="ＭＳ Ｐゴシック" pitchFamily="34" charset="-128"/>
              </a:defRPr>
            </a:lvl2pPr>
            <a:lvl3pPr marL="1143000" indent="-228600" defTabSz="3224213" eaLnBrk="0" hangingPunct="0">
              <a:defRPr b="1">
                <a:solidFill>
                  <a:schemeClr val="tx1"/>
                </a:solidFill>
                <a:latin typeface="Arial" charset="0"/>
                <a:ea typeface="ＭＳ Ｐゴシック" pitchFamily="34" charset="-128"/>
              </a:defRPr>
            </a:lvl3pPr>
            <a:lvl4pPr marL="1600200" indent="-228600" defTabSz="3224213" eaLnBrk="0" hangingPunct="0">
              <a:defRPr b="1">
                <a:solidFill>
                  <a:schemeClr val="tx1"/>
                </a:solidFill>
                <a:latin typeface="Arial" charset="0"/>
                <a:ea typeface="ＭＳ Ｐゴシック" pitchFamily="34" charset="-128"/>
              </a:defRPr>
            </a:lvl4pPr>
            <a:lvl5pPr marL="2057400" indent="-228600" defTabSz="3224213" eaLnBrk="0" hangingPunct="0">
              <a:defRPr b="1">
                <a:solidFill>
                  <a:schemeClr val="tx1"/>
                </a:solidFill>
                <a:latin typeface="Arial" charset="0"/>
                <a:ea typeface="ＭＳ Ｐゴシック" pitchFamily="34" charset="-128"/>
              </a:defRPr>
            </a:lvl5pPr>
            <a:lvl6pPr marL="25146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algn="ctr" defTabSz="3224213" eaLnBrk="0" fontAlgn="base" hangingPunct="0">
              <a:spcBef>
                <a:spcPct val="0"/>
              </a:spcBef>
              <a:spcAft>
                <a:spcPct val="0"/>
              </a:spcAft>
              <a:defRPr b="1">
                <a:solidFill>
                  <a:schemeClr val="tx1"/>
                </a:solidFill>
                <a:latin typeface="Arial" charset="0"/>
                <a:ea typeface="ＭＳ Ｐゴシック" pitchFamily="34" charset="-128"/>
              </a:defRPr>
            </a:lvl9pPr>
          </a:lstStyle>
          <a:p>
            <a:r>
              <a:rPr lang="en-US" altLang="en-US" sz="4000" dirty="0"/>
              <a:t>Production</a:t>
            </a:r>
          </a:p>
        </p:txBody>
      </p:sp>
      <p:pic>
        <p:nvPicPr>
          <p:cNvPr id="10" name="Picture 9"/>
          <p:cNvPicPr>
            <a:picLocks noChangeAspect="1"/>
          </p:cNvPicPr>
          <p:nvPr/>
        </p:nvPicPr>
        <p:blipFill rotWithShape="1">
          <a:blip r:embed="rId9">
            <a:extLst>
              <a:ext uri="{28A0092B-C50C-407E-A947-70E740481C1C}">
                <a14:useLocalDpi xmlns:a14="http://schemas.microsoft.com/office/drawing/2010/main" val="0"/>
              </a:ext>
            </a:extLst>
          </a:blip>
          <a:srcRect l="9722" t="33836" r="35069" b="15772"/>
          <a:stretch/>
        </p:blipFill>
        <p:spPr>
          <a:xfrm>
            <a:off x="2435278" y="8659067"/>
            <a:ext cx="6289842" cy="4193228"/>
          </a:xfrm>
          <a:prstGeom prst="rect">
            <a:avLst/>
          </a:prstGeom>
        </p:spPr>
      </p:pic>
      <p:grpSp>
        <p:nvGrpSpPr>
          <p:cNvPr id="20" name="Group 19"/>
          <p:cNvGrpSpPr/>
          <p:nvPr/>
        </p:nvGrpSpPr>
        <p:grpSpPr>
          <a:xfrm>
            <a:off x="17263593" y="6109374"/>
            <a:ext cx="4254499" cy="4430289"/>
            <a:chOff x="17039467" y="5849397"/>
            <a:chExt cx="4254499" cy="4430289"/>
          </a:xfrm>
        </p:grpSpPr>
        <p:pic>
          <p:nvPicPr>
            <p:cNvPr id="17" name="Picture 16"/>
            <p:cNvPicPr>
              <a:picLocks noChangeAspect="1"/>
            </p:cNvPicPr>
            <p:nvPr/>
          </p:nvPicPr>
          <p:blipFill rotWithShape="1">
            <a:blip r:embed="rId10">
              <a:extLst>
                <a:ext uri="{28A0092B-C50C-407E-A947-70E740481C1C}">
                  <a14:useLocalDpi xmlns:a14="http://schemas.microsoft.com/office/drawing/2010/main" val="0"/>
                </a:ext>
              </a:extLst>
            </a:blip>
            <a:srcRect l="782" t="37234" r="51171" b="2262"/>
            <a:stretch/>
          </p:blipFill>
          <p:spPr>
            <a:xfrm>
              <a:off x="17297400" y="5849397"/>
              <a:ext cx="3738635" cy="3556263"/>
            </a:xfrm>
            <a:prstGeom prst="rect">
              <a:avLst/>
            </a:prstGeom>
          </p:spPr>
        </p:pic>
        <p:sp>
          <p:nvSpPr>
            <p:cNvPr id="19" name="TextBox 18"/>
            <p:cNvSpPr txBox="1"/>
            <p:nvPr/>
          </p:nvSpPr>
          <p:spPr>
            <a:xfrm>
              <a:off x="17039467" y="9448689"/>
              <a:ext cx="4254499" cy="830997"/>
            </a:xfrm>
            <a:prstGeom prst="rect">
              <a:avLst/>
            </a:prstGeom>
            <a:noFill/>
          </p:spPr>
          <p:txBody>
            <a:bodyPr wrap="square" rtlCol="0">
              <a:spAutoFit/>
            </a:bodyPr>
            <a:lstStyle/>
            <a:p>
              <a:r>
                <a:rPr lang="en-US" sz="2400" b="0" i="1" dirty="0" smtClean="0"/>
                <a:t>Top layer of custom </a:t>
              </a:r>
            </a:p>
            <a:p>
              <a:r>
                <a:rPr lang="en-US" sz="2400" b="0" i="1" dirty="0" smtClean="0"/>
                <a:t>designed processor PCB</a:t>
              </a:r>
              <a:endParaRPr lang="en-US" sz="2400" b="0" i="1" dirty="0"/>
            </a:p>
          </p:txBody>
        </p:sp>
      </p:grpSp>
      <p:sp>
        <p:nvSpPr>
          <p:cNvPr id="22" name="TextBox 21"/>
          <p:cNvSpPr txBox="1"/>
          <p:nvPr/>
        </p:nvSpPr>
        <p:spPr>
          <a:xfrm>
            <a:off x="12382077" y="31030124"/>
            <a:ext cx="7931966" cy="830997"/>
          </a:xfrm>
          <a:prstGeom prst="rect">
            <a:avLst/>
          </a:prstGeom>
          <a:noFill/>
        </p:spPr>
        <p:txBody>
          <a:bodyPr wrap="square" rtlCol="0">
            <a:spAutoFit/>
          </a:bodyPr>
          <a:lstStyle/>
          <a:p>
            <a:r>
              <a:rPr lang="en-US" sz="2400" b="0" i="1" dirty="0" smtClean="0"/>
              <a:t>Result of 100 pitches. Blue means correct call </a:t>
            </a:r>
            <a:br>
              <a:rPr lang="en-US" sz="2400" b="0" i="1" dirty="0" smtClean="0"/>
            </a:br>
            <a:r>
              <a:rPr lang="en-US" sz="2400" b="0" i="1" dirty="0" smtClean="0"/>
              <a:t>was made; red indicates incorrect call</a:t>
            </a:r>
            <a:endParaRPr lang="en-US" sz="2400" b="0" i="1" dirty="0"/>
          </a:p>
        </p:txBody>
      </p:sp>
      <p:graphicFrame>
        <p:nvGraphicFramePr>
          <p:cNvPr id="27" name="Table 26"/>
          <p:cNvGraphicFramePr>
            <a:graphicFrameLocks noGrp="1"/>
          </p:cNvGraphicFramePr>
          <p:nvPr>
            <p:extLst>
              <p:ext uri="{D42A27DB-BD31-4B8C-83A1-F6EECF244321}">
                <p14:modId xmlns:p14="http://schemas.microsoft.com/office/powerpoint/2010/main" val="2740378263"/>
              </p:ext>
            </p:extLst>
          </p:nvPr>
        </p:nvGraphicFramePr>
        <p:xfrm>
          <a:off x="668132" y="24832180"/>
          <a:ext cx="3572939" cy="4525034"/>
        </p:xfrm>
        <a:graphic>
          <a:graphicData uri="http://schemas.openxmlformats.org/drawingml/2006/table">
            <a:tbl>
              <a:tblPr/>
              <a:tblGrid>
                <a:gridCol w="2007848">
                  <a:extLst>
                    <a:ext uri="{9D8B030D-6E8A-4147-A177-3AD203B41FA5}">
                      <a16:colId xmlns:a16="http://schemas.microsoft.com/office/drawing/2014/main" xmlns="" val="1886991696"/>
                    </a:ext>
                  </a:extLst>
                </a:gridCol>
                <a:gridCol w="1565091">
                  <a:extLst>
                    <a:ext uri="{9D8B030D-6E8A-4147-A177-3AD203B41FA5}">
                      <a16:colId xmlns:a16="http://schemas.microsoft.com/office/drawing/2014/main" xmlns="" val="4163335317"/>
                    </a:ext>
                  </a:extLst>
                </a:gridCol>
              </a:tblGrid>
              <a:tr h="313820">
                <a:tc>
                  <a:txBody>
                    <a:bodyPr/>
                    <a:lstStyle/>
                    <a:p>
                      <a:pPr algn="ctr" fontAlgn="ctr"/>
                      <a:r>
                        <a:rPr lang="en-US" sz="2400" b="1" i="0" u="none" strike="noStrike" dirty="0">
                          <a:solidFill>
                            <a:srgbClr val="000000"/>
                          </a:solidFill>
                          <a:effectLst/>
                          <a:latin typeface="Arial" panose="020B0604020202020204" pitchFamily="34" charset="0"/>
                        </a:rPr>
                        <a:t>Item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1" i="0" u="none" strike="noStrike" dirty="0">
                          <a:solidFill>
                            <a:srgbClr val="000000"/>
                          </a:solidFill>
                          <a:effectLst/>
                          <a:latin typeface="Arial" panose="020B0604020202020204" pitchFamily="34" charset="0"/>
                        </a:rPr>
                        <a:t>Cost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22761939"/>
                  </a:ext>
                </a:extLst>
              </a:tr>
              <a:tr h="775710">
                <a:tc>
                  <a:txBody>
                    <a:bodyPr/>
                    <a:lstStyle/>
                    <a:p>
                      <a:pPr algn="ctr" fontAlgn="ctr"/>
                      <a:r>
                        <a:rPr lang="en-US" sz="2400" b="0" i="0" u="none" strike="noStrike" dirty="0" smtClean="0">
                          <a:solidFill>
                            <a:srgbClr val="000000"/>
                          </a:solidFill>
                          <a:effectLst/>
                          <a:latin typeface="Arial" panose="020B0604020202020204" pitchFamily="34" charset="0"/>
                        </a:rPr>
                        <a:t>Initial</a:t>
                      </a:r>
                    </a:p>
                    <a:p>
                      <a:pPr algn="ctr" fontAlgn="ctr"/>
                      <a:r>
                        <a:rPr lang="en-US" sz="2400" b="0" i="0" u="none" strike="noStrike" dirty="0" smtClean="0">
                          <a:solidFill>
                            <a:srgbClr val="000000"/>
                          </a:solidFill>
                          <a:effectLst/>
                          <a:latin typeface="Arial" panose="020B0604020202020204" pitchFamily="34" charset="0"/>
                        </a:rPr>
                        <a:t>Prototype </a:t>
                      </a:r>
                      <a:endParaRPr lang="en-US" sz="2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effectLst/>
                          <a:latin typeface="Arial" panose="020B0604020202020204" pitchFamily="34" charset="0"/>
                        </a:rPr>
                        <a:t> $   380.26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05730605"/>
                  </a:ext>
                </a:extLst>
              </a:tr>
              <a:tr h="775710">
                <a:tc>
                  <a:txBody>
                    <a:bodyPr/>
                    <a:lstStyle/>
                    <a:p>
                      <a:pPr algn="ctr" fontAlgn="ctr"/>
                      <a:r>
                        <a:rPr lang="en-US" sz="2400" b="0" i="0" u="none" strike="noStrike" dirty="0" smtClean="0">
                          <a:solidFill>
                            <a:srgbClr val="000000"/>
                          </a:solidFill>
                          <a:effectLst/>
                          <a:latin typeface="Arial" panose="020B0604020202020204" pitchFamily="34" charset="0"/>
                        </a:rPr>
                        <a:t>PCBs </a:t>
                      </a:r>
                      <a:r>
                        <a:rPr lang="en-US" sz="2400" b="0" i="0" u="none" strike="noStrike" dirty="0">
                          <a:solidFill>
                            <a:srgbClr val="000000"/>
                          </a:solidFill>
                          <a:effectLst/>
                          <a:latin typeface="Arial" panose="020B0604020202020204" pitchFamily="34" charset="0"/>
                        </a:rPr>
                        <a:t>and </a:t>
                      </a:r>
                      <a:endParaRPr lang="en-US" sz="2400" b="0" i="0" u="none" strike="noStrike" dirty="0" smtClean="0">
                        <a:solidFill>
                          <a:srgbClr val="000000"/>
                        </a:solidFill>
                        <a:effectLst/>
                        <a:latin typeface="Arial" panose="020B0604020202020204" pitchFamily="34" charset="0"/>
                      </a:endParaRPr>
                    </a:p>
                    <a:p>
                      <a:pPr algn="ctr" fontAlgn="ctr"/>
                      <a:r>
                        <a:rPr lang="en-US" sz="2400" b="0" i="0" u="none" strike="noStrike" dirty="0" smtClean="0">
                          <a:solidFill>
                            <a:srgbClr val="000000"/>
                          </a:solidFill>
                          <a:effectLst/>
                          <a:latin typeface="Arial" panose="020B0604020202020204" pitchFamily="34" charset="0"/>
                        </a:rPr>
                        <a:t>PCB </a:t>
                      </a:r>
                      <a:r>
                        <a:rPr lang="en-US" sz="2400" b="0" i="0" u="none" strike="noStrike" dirty="0">
                          <a:solidFill>
                            <a:srgbClr val="000000"/>
                          </a:solidFill>
                          <a:effectLst/>
                          <a:latin typeface="Arial" panose="020B0604020202020204" pitchFamily="34" charset="0"/>
                        </a:rPr>
                        <a:t>Parts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Arial" panose="020B0604020202020204" pitchFamily="34" charset="0"/>
                        </a:rPr>
                        <a:t> $   478.28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26501317"/>
                  </a:ext>
                </a:extLst>
              </a:tr>
              <a:tr h="775710">
                <a:tc>
                  <a:txBody>
                    <a:bodyPr/>
                    <a:lstStyle/>
                    <a:p>
                      <a:pPr algn="ctr" fontAlgn="ctr"/>
                      <a:r>
                        <a:rPr lang="en-US" sz="2400" b="0" i="0" u="none" strike="noStrike">
                          <a:solidFill>
                            <a:srgbClr val="000000"/>
                          </a:solidFill>
                          <a:effectLst/>
                          <a:latin typeface="Arial" panose="020B0604020202020204" pitchFamily="34" charset="0"/>
                        </a:rPr>
                        <a:t>Enclosure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Arial" panose="020B0604020202020204" pitchFamily="34" charset="0"/>
                        </a:rPr>
                        <a:t> $   198.97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32858826"/>
                  </a:ext>
                </a:extLst>
              </a:tr>
              <a:tr h="775710">
                <a:tc>
                  <a:txBody>
                    <a:bodyPr/>
                    <a:lstStyle/>
                    <a:p>
                      <a:pPr algn="ctr" fontAlgn="ctr"/>
                      <a:r>
                        <a:rPr lang="en-US" sz="2400" b="0" i="0" u="none" strike="noStrike" dirty="0" smtClean="0">
                          <a:solidFill>
                            <a:srgbClr val="000000"/>
                          </a:solidFill>
                          <a:effectLst/>
                          <a:latin typeface="Arial" panose="020B0604020202020204" pitchFamily="34" charset="0"/>
                        </a:rPr>
                        <a:t>Misc.</a:t>
                      </a:r>
                      <a:endParaRPr lang="en-US" sz="2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effectLst/>
                          <a:latin typeface="Arial" panose="020B0604020202020204" pitchFamily="34" charset="0"/>
                        </a:rPr>
                        <a:t> $   185.69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743047638"/>
                  </a:ext>
                </a:extLst>
              </a:tr>
              <a:tr h="1046909">
                <a:tc>
                  <a:txBody>
                    <a:bodyPr/>
                    <a:lstStyle/>
                    <a:p>
                      <a:pPr algn="ctr" fontAlgn="ctr"/>
                      <a:r>
                        <a:rPr lang="en-US" sz="2400" b="1" i="0" u="none" strike="noStrike" dirty="0">
                          <a:solidFill>
                            <a:srgbClr val="000000"/>
                          </a:solidFill>
                          <a:effectLst/>
                          <a:latin typeface="Arial" panose="020B0604020202020204" pitchFamily="34" charset="0"/>
                        </a:rPr>
                        <a:t>Total </a:t>
                      </a:r>
                      <a:r>
                        <a:rPr lang="en-US" sz="2400" b="1" i="0" u="none" strike="noStrike" dirty="0" smtClean="0">
                          <a:solidFill>
                            <a:srgbClr val="000000"/>
                          </a:solidFill>
                          <a:effectLst/>
                          <a:latin typeface="Arial" panose="020B0604020202020204" pitchFamily="34" charset="0"/>
                        </a:rPr>
                        <a:t>Cost</a:t>
                      </a:r>
                      <a:endParaRPr lang="en-US" sz="24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1" i="0" u="none" strike="noStrike" dirty="0">
                          <a:solidFill>
                            <a:srgbClr val="000000"/>
                          </a:solidFill>
                          <a:effectLst/>
                          <a:latin typeface="Arial" panose="020B0604020202020204" pitchFamily="34" charset="0"/>
                        </a:rPr>
                        <a:t> $1,243.20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79574727"/>
                  </a:ext>
                </a:extLst>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3730813301"/>
              </p:ext>
            </p:extLst>
          </p:nvPr>
        </p:nvGraphicFramePr>
        <p:xfrm>
          <a:off x="4397907" y="24832180"/>
          <a:ext cx="6096000" cy="7323507"/>
        </p:xfrm>
        <a:graphic>
          <a:graphicData uri="http://schemas.openxmlformats.org/drawingml/2006/table">
            <a:tbl>
              <a:tblPr/>
              <a:tblGrid>
                <a:gridCol w="2307693">
                  <a:extLst>
                    <a:ext uri="{9D8B030D-6E8A-4147-A177-3AD203B41FA5}">
                      <a16:colId xmlns:a16="http://schemas.microsoft.com/office/drawing/2014/main" xmlns="" val="2783769123"/>
                    </a:ext>
                  </a:extLst>
                </a:gridCol>
                <a:gridCol w="838200">
                  <a:extLst>
                    <a:ext uri="{9D8B030D-6E8A-4147-A177-3AD203B41FA5}">
                      <a16:colId xmlns:a16="http://schemas.microsoft.com/office/drawing/2014/main" xmlns="" val="2958713854"/>
                    </a:ext>
                  </a:extLst>
                </a:gridCol>
                <a:gridCol w="1730907">
                  <a:extLst>
                    <a:ext uri="{9D8B030D-6E8A-4147-A177-3AD203B41FA5}">
                      <a16:colId xmlns:a16="http://schemas.microsoft.com/office/drawing/2014/main" xmlns="" val="2218515157"/>
                    </a:ext>
                  </a:extLst>
                </a:gridCol>
                <a:gridCol w="1219200">
                  <a:extLst>
                    <a:ext uri="{9D8B030D-6E8A-4147-A177-3AD203B41FA5}">
                      <a16:colId xmlns:a16="http://schemas.microsoft.com/office/drawing/2014/main" xmlns="" val="1096317166"/>
                    </a:ext>
                  </a:extLst>
                </a:gridCol>
              </a:tblGrid>
              <a:tr h="649419">
                <a:tc>
                  <a:txBody>
                    <a:bodyPr/>
                    <a:lstStyle/>
                    <a:p>
                      <a:pPr algn="ctr" fontAlgn="b"/>
                      <a:r>
                        <a:rPr lang="en-US" sz="2400" b="1" i="0" u="none" strike="noStrike" dirty="0">
                          <a:solidFill>
                            <a:srgbClr val="000000"/>
                          </a:solidFill>
                          <a:effectLst/>
                          <a:latin typeface="Arial" panose="020B0604020202020204" pitchFamily="34" charset="0"/>
                        </a:rPr>
                        <a:t>Item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dirty="0" smtClean="0">
                          <a:solidFill>
                            <a:srgbClr val="000000"/>
                          </a:solidFill>
                          <a:effectLst/>
                          <a:latin typeface="Arial" panose="020B0604020202020204" pitchFamily="34" charset="0"/>
                        </a:rPr>
                        <a:t>Qty.</a:t>
                      </a:r>
                      <a:endParaRPr lang="en-US" sz="24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dirty="0">
                          <a:solidFill>
                            <a:srgbClr val="000000"/>
                          </a:solidFill>
                          <a:effectLst/>
                          <a:latin typeface="Arial" panose="020B0604020202020204" pitchFamily="34" charset="0"/>
                        </a:rPr>
                        <a:t>Unit Cost (Per 1000)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dirty="0">
                          <a:solidFill>
                            <a:srgbClr val="000000"/>
                          </a:solidFill>
                          <a:effectLst/>
                          <a:latin typeface="Arial" panose="020B0604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79968220"/>
                  </a:ext>
                </a:extLst>
              </a:tr>
              <a:tr h="324709">
                <a:tc>
                  <a:txBody>
                    <a:bodyPr/>
                    <a:lstStyle/>
                    <a:p>
                      <a:pPr algn="ctr" fontAlgn="b"/>
                      <a:r>
                        <a:rPr lang="en-US" sz="2400" b="0" i="0" u="none" strike="noStrike" dirty="0">
                          <a:solidFill>
                            <a:srgbClr val="000000"/>
                          </a:solidFill>
                          <a:effectLst/>
                          <a:latin typeface="Arial" panose="020B0604020202020204" pitchFamily="34" charset="0"/>
                        </a:rPr>
                        <a:t>Optical Lens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Arial" panose="020B060402020202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 $         1.50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 $    3.00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13590034"/>
                  </a:ext>
                </a:extLst>
              </a:tr>
              <a:tr h="649419">
                <a:tc>
                  <a:txBody>
                    <a:bodyPr/>
                    <a:lstStyle/>
                    <a:p>
                      <a:pPr algn="ctr" fontAlgn="b"/>
                      <a:r>
                        <a:rPr lang="en-US" sz="2400" b="0" i="0" u="none" strike="noStrike" dirty="0">
                          <a:solidFill>
                            <a:srgbClr val="000000"/>
                          </a:solidFill>
                          <a:effectLst/>
                          <a:latin typeface="Arial" panose="020B0604020202020204" pitchFamily="34" charset="0"/>
                        </a:rPr>
                        <a:t>10000mAh Battery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 $         7.00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 $    7.00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97159181"/>
                  </a:ext>
                </a:extLst>
              </a:tr>
              <a:tr h="324709">
                <a:tc>
                  <a:txBody>
                    <a:bodyPr/>
                    <a:lstStyle/>
                    <a:p>
                      <a:pPr algn="ctr" fontAlgn="b"/>
                      <a:r>
                        <a:rPr lang="en-US" sz="2400" b="0" i="0" u="none" strike="noStrike" dirty="0" smtClean="0">
                          <a:solidFill>
                            <a:srgbClr val="000000"/>
                          </a:solidFill>
                          <a:effectLst/>
                          <a:latin typeface="Arial" panose="020B0604020202020204" pitchFamily="34" charset="0"/>
                        </a:rPr>
                        <a:t>Home</a:t>
                      </a:r>
                      <a:r>
                        <a:rPr lang="en-US" sz="2400" b="0" i="0" u="none" strike="noStrike" baseline="0" dirty="0" smtClean="0">
                          <a:solidFill>
                            <a:srgbClr val="000000"/>
                          </a:solidFill>
                          <a:effectLst/>
                          <a:latin typeface="Arial" panose="020B0604020202020204" pitchFamily="34" charset="0"/>
                        </a:rPr>
                        <a:t> p</a:t>
                      </a:r>
                      <a:r>
                        <a:rPr lang="en-US" sz="2400" b="0" i="0" u="none" strike="noStrike" dirty="0" smtClean="0">
                          <a:solidFill>
                            <a:srgbClr val="000000"/>
                          </a:solidFill>
                          <a:effectLst/>
                          <a:latin typeface="Arial" panose="020B0604020202020204" pitchFamily="34" charset="0"/>
                        </a:rPr>
                        <a:t>late</a:t>
                      </a:r>
                      <a:endParaRPr lang="en-US" sz="2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 $       61.99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 $  61.99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60794362"/>
                  </a:ext>
                </a:extLst>
              </a:tr>
              <a:tr h="649419">
                <a:tc>
                  <a:txBody>
                    <a:bodyPr/>
                    <a:lstStyle/>
                    <a:p>
                      <a:pPr algn="ctr" fontAlgn="b"/>
                      <a:r>
                        <a:rPr lang="en-US" sz="2400" b="0" i="0" u="none" strike="noStrike" dirty="0" smtClean="0">
                          <a:solidFill>
                            <a:srgbClr val="000000"/>
                          </a:solidFill>
                          <a:effectLst/>
                          <a:latin typeface="Arial" panose="020B0604020202020204" pitchFamily="34" charset="0"/>
                        </a:rPr>
                        <a:t>HC-05 Bluetooth </a:t>
                      </a:r>
                      <a:r>
                        <a:rPr lang="en-US" sz="2400" b="0" i="0" u="none" strike="noStrike" dirty="0">
                          <a:solidFill>
                            <a:srgbClr val="000000"/>
                          </a:solidFill>
                          <a:effectLst/>
                          <a:latin typeface="Arial" panose="020B0604020202020204" pitchFamily="34" charset="0"/>
                        </a:rPr>
                        <a:t>Module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 $         2.60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 $    2.60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42184625"/>
                  </a:ext>
                </a:extLst>
              </a:tr>
              <a:tr h="649419">
                <a:tc>
                  <a:txBody>
                    <a:bodyPr/>
                    <a:lstStyle/>
                    <a:p>
                      <a:pPr algn="ctr" fontAlgn="b"/>
                      <a:r>
                        <a:rPr lang="en-US" sz="2400" b="0" i="0" u="none" strike="noStrike" dirty="0" smtClean="0">
                          <a:solidFill>
                            <a:srgbClr val="000000"/>
                          </a:solidFill>
                          <a:effectLst/>
                          <a:latin typeface="Arial" panose="020B0604020202020204" pitchFamily="34" charset="0"/>
                        </a:rPr>
                        <a:t>Sapphire </a:t>
                      </a:r>
                      <a:r>
                        <a:rPr lang="en-US" sz="2400" b="0" i="0" u="none" strike="noStrike" dirty="0">
                          <a:solidFill>
                            <a:srgbClr val="000000"/>
                          </a:solidFill>
                          <a:effectLst/>
                          <a:latin typeface="Arial" panose="020B0604020202020204" pitchFamily="34" charset="0"/>
                        </a:rPr>
                        <a:t>Crystal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 $         5.00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 $  10.00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82678967"/>
                  </a:ext>
                </a:extLst>
              </a:tr>
              <a:tr h="649419">
                <a:tc>
                  <a:txBody>
                    <a:bodyPr/>
                    <a:lstStyle/>
                    <a:p>
                      <a:pPr algn="ctr" fontAlgn="b"/>
                      <a:r>
                        <a:rPr lang="en-US" sz="2400" b="0" i="0" u="none" strike="noStrike" dirty="0" smtClean="0">
                          <a:solidFill>
                            <a:srgbClr val="000000"/>
                          </a:solidFill>
                          <a:effectLst/>
                          <a:latin typeface="Arial" panose="020B0604020202020204" pitchFamily="34" charset="0"/>
                        </a:rPr>
                        <a:t>Image </a:t>
                      </a:r>
                      <a:r>
                        <a:rPr lang="en-US" sz="2400" b="0" i="0" u="none" strike="noStrike" dirty="0">
                          <a:solidFill>
                            <a:srgbClr val="000000"/>
                          </a:solidFill>
                          <a:effectLst/>
                          <a:latin typeface="Arial" panose="020B0604020202020204" pitchFamily="34" charset="0"/>
                        </a:rPr>
                        <a:t>Sensor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Arial" panose="020B060402020202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 $         2.11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 $    4.22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00085601"/>
                  </a:ext>
                </a:extLst>
              </a:tr>
              <a:tr h="324709">
                <a:tc>
                  <a:txBody>
                    <a:bodyPr/>
                    <a:lstStyle/>
                    <a:p>
                      <a:pPr algn="ctr" fontAlgn="b"/>
                      <a:r>
                        <a:rPr lang="en-US" sz="2400" b="0" i="0" u="none" strike="noStrike" dirty="0" smtClean="0">
                          <a:solidFill>
                            <a:srgbClr val="000000"/>
                          </a:solidFill>
                          <a:effectLst/>
                          <a:latin typeface="Arial" panose="020B0604020202020204" pitchFamily="34" charset="0"/>
                        </a:rPr>
                        <a:t>Processor</a:t>
                      </a:r>
                      <a:endParaRPr lang="en-US" sz="2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Arial" panose="020B060402020202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 $         9.75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 $    9.75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25198620"/>
                  </a:ext>
                </a:extLst>
              </a:tr>
              <a:tr h="324709">
                <a:tc>
                  <a:txBody>
                    <a:bodyPr/>
                    <a:lstStyle/>
                    <a:p>
                      <a:pPr algn="ctr" fontAlgn="b"/>
                      <a:r>
                        <a:rPr lang="en-US" sz="2400" b="0" i="0" u="none" strike="noStrike" dirty="0">
                          <a:solidFill>
                            <a:srgbClr val="000000"/>
                          </a:solidFill>
                          <a:effectLst/>
                          <a:latin typeface="Arial" panose="020B0604020202020204" pitchFamily="34" charset="0"/>
                        </a:rPr>
                        <a:t>PCB Parts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Arial" panose="020B060402020202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 $       11.47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 $  11.47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80562473"/>
                  </a:ext>
                </a:extLst>
              </a:tr>
              <a:tr h="324709">
                <a:tc>
                  <a:txBody>
                    <a:bodyPr/>
                    <a:lstStyle/>
                    <a:p>
                      <a:pPr algn="ctr" fontAlgn="b"/>
                      <a:r>
                        <a:rPr lang="en-US" sz="2400" b="0" i="0" u="none" strike="noStrike" dirty="0">
                          <a:solidFill>
                            <a:srgbClr val="000000"/>
                          </a:solidFill>
                          <a:effectLst/>
                          <a:latin typeface="Arial" panose="020B0604020202020204" pitchFamily="34" charset="0"/>
                        </a:rPr>
                        <a:t>XMOS PCB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Arial" panose="020B060402020202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 $         3.99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 $    3.99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6480646"/>
                  </a:ext>
                </a:extLst>
              </a:tr>
              <a:tr h="450715">
                <a:tc>
                  <a:txBody>
                    <a:bodyPr/>
                    <a:lstStyle/>
                    <a:p>
                      <a:pPr algn="ctr" fontAlgn="b"/>
                      <a:r>
                        <a:rPr lang="en-US" sz="2400" b="0" i="0" u="none" strike="noStrike" dirty="0">
                          <a:solidFill>
                            <a:srgbClr val="000000"/>
                          </a:solidFill>
                          <a:effectLst/>
                          <a:latin typeface="Arial" panose="020B0604020202020204" pitchFamily="34" charset="0"/>
                        </a:rPr>
                        <a:t>Image </a:t>
                      </a:r>
                      <a:r>
                        <a:rPr lang="en-US" sz="2400" b="0" i="0" u="none" strike="noStrike" dirty="0" smtClean="0">
                          <a:solidFill>
                            <a:srgbClr val="000000"/>
                          </a:solidFill>
                          <a:effectLst/>
                          <a:latin typeface="Arial" panose="020B0604020202020204" pitchFamily="34" charset="0"/>
                        </a:rPr>
                        <a:t>Sensor </a:t>
                      </a:r>
                      <a:r>
                        <a:rPr lang="en-US" sz="2400" b="0" i="0" u="none" strike="noStrike" dirty="0">
                          <a:solidFill>
                            <a:srgbClr val="000000"/>
                          </a:solidFill>
                          <a:effectLst/>
                          <a:latin typeface="Arial" panose="020B0604020202020204" pitchFamily="34" charset="0"/>
                        </a:rPr>
                        <a:t>PCB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 $         3.86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 $    7.72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374812881"/>
                  </a:ext>
                </a:extLst>
              </a:tr>
              <a:tr h="563296">
                <a:tc>
                  <a:txBody>
                    <a:bodyPr/>
                    <a:lstStyle/>
                    <a:p>
                      <a:pPr algn="ctr" fontAlgn="b"/>
                      <a:r>
                        <a:rPr lang="en-US" sz="2400" b="0" i="0" u="none" strike="noStrike" dirty="0" smtClean="0">
                          <a:solidFill>
                            <a:srgbClr val="000000"/>
                          </a:solidFill>
                          <a:effectLst/>
                          <a:latin typeface="Arial" panose="020B0604020202020204" pitchFamily="34" charset="0"/>
                        </a:rPr>
                        <a:t>Camera </a:t>
                      </a:r>
                      <a:r>
                        <a:rPr lang="en-US" sz="2400" b="0" i="0" u="none" strike="noStrike" dirty="0">
                          <a:solidFill>
                            <a:srgbClr val="000000"/>
                          </a:solidFill>
                          <a:effectLst/>
                          <a:latin typeface="Arial" panose="020B0604020202020204" pitchFamily="34" charset="0"/>
                        </a:rPr>
                        <a:t>Mounts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Arial" panose="020B060402020202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Arial" panose="020B0604020202020204" pitchFamily="34" charset="0"/>
                        </a:rPr>
                        <a:t> $         4.07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 $    8.14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32160387"/>
                  </a:ext>
                </a:extLst>
              </a:tr>
              <a:tr h="620768">
                <a:tc>
                  <a:txBody>
                    <a:bodyPr/>
                    <a:lstStyle/>
                    <a:p>
                      <a:pPr algn="ctr" fontAlgn="b"/>
                      <a:r>
                        <a:rPr lang="en-US" sz="2400" b="1" i="0" u="none" strike="noStrike" dirty="0">
                          <a:solidFill>
                            <a:srgbClr val="000000"/>
                          </a:solidFill>
                          <a:effectLst/>
                          <a:latin typeface="Arial" panose="020B0604020202020204" pitchFamily="34" charset="0"/>
                        </a:rPr>
                        <a:t>Total </a:t>
                      </a:r>
                      <a:r>
                        <a:rPr lang="en-US" sz="2400" b="1" i="0" u="none" strike="noStrike" dirty="0" smtClean="0">
                          <a:solidFill>
                            <a:srgbClr val="000000"/>
                          </a:solidFill>
                          <a:effectLst/>
                          <a:latin typeface="Arial" panose="020B0604020202020204" pitchFamily="34" charset="0"/>
                        </a:rPr>
                        <a:t>Cost</a:t>
                      </a:r>
                      <a:endParaRPr lang="en-US" sz="24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Arial" panose="020B0604020202020204" pitchFamily="34" charset="0"/>
                        </a:rPr>
                        <a:t>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dirty="0">
                          <a:solidFill>
                            <a:srgbClr val="000000"/>
                          </a:solidFill>
                          <a:effectLst/>
                          <a:latin typeface="Arial" panose="020B0604020202020204" pitchFamily="34" charset="0"/>
                        </a:rPr>
                        <a:t> $129.88 </a:t>
                      </a:r>
                    </a:p>
                  </a:txBody>
                  <a:tcPr marL="0" marR="27432"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83005722"/>
                  </a:ext>
                </a:extLst>
              </a:tr>
            </a:tbl>
          </a:graphicData>
        </a:graphic>
      </p:graphicFrame>
      <p:sp>
        <p:nvSpPr>
          <p:cNvPr id="31" name="TextBox 30"/>
          <p:cNvSpPr txBox="1"/>
          <p:nvPr/>
        </p:nvSpPr>
        <p:spPr>
          <a:xfrm>
            <a:off x="11582400" y="1550099"/>
            <a:ext cx="5798294" cy="9571851"/>
          </a:xfrm>
          <a:prstGeom prst="rect">
            <a:avLst/>
          </a:prstGeom>
          <a:noFill/>
        </p:spPr>
        <p:txBody>
          <a:bodyPr wrap="square" rtlCol="0">
            <a:spAutoFit/>
          </a:bodyPr>
          <a:lstStyle/>
          <a:p>
            <a:pPr algn="just"/>
            <a:r>
              <a:rPr lang="en-US" sz="2800" b="0" dirty="0" smtClean="0"/>
              <a:t>To meet the real-time demands of our system, we chose a 2000MIPS, 16-core XMOS-XS2 processor, designed explicitly for inter-thread and inter-core communication. This choice enabled us to pipeline our algorithm and meet our throughput requirement. </a:t>
            </a:r>
          </a:p>
          <a:p>
            <a:pPr algn="just"/>
            <a:endParaRPr lang="en-US" sz="2800" b="0" dirty="0"/>
          </a:p>
          <a:p>
            <a:pPr algn="just"/>
            <a:r>
              <a:rPr lang="en-US" sz="2800" b="0" dirty="0" smtClean="0"/>
              <a:t>We designed a PCB for this processor, complete with power control, UART communication, and an implementation of the camera SCCB protocol. The camera boards themselves were custom designed, built for the Omnivision OV7740 image sensor, which was chosen for its ability to capture data at 60fps at a 320x240 resolution – a resolution high enough to meet our requirements but low enough to enable real-time image processing.</a:t>
            </a:r>
            <a:endParaRPr lang="en-US" sz="2800" b="0" dirty="0"/>
          </a:p>
        </p:txBody>
      </p:sp>
      <p:grpSp>
        <p:nvGrpSpPr>
          <p:cNvPr id="3073" name="Group 3072"/>
          <p:cNvGrpSpPr/>
          <p:nvPr/>
        </p:nvGrpSpPr>
        <p:grpSpPr>
          <a:xfrm>
            <a:off x="17386301" y="1737474"/>
            <a:ext cx="4254499" cy="4118554"/>
            <a:chOff x="17122761" y="1737474"/>
            <a:chExt cx="4254499" cy="4118554"/>
          </a:xfrm>
        </p:grpSpPr>
        <p:pic>
          <p:nvPicPr>
            <p:cNvPr id="3072" name="Picture 3071"/>
            <p:cNvPicPr>
              <a:picLocks noChangeAspect="1"/>
            </p:cNvPicPr>
            <p:nvPr/>
          </p:nvPicPr>
          <p:blipFill rotWithShape="1">
            <a:blip r:embed="rId10">
              <a:extLst>
                <a:ext uri="{28A0092B-C50C-407E-A947-70E740481C1C}">
                  <a14:useLocalDpi xmlns:a14="http://schemas.microsoft.com/office/drawing/2010/main" val="0"/>
                </a:ext>
              </a:extLst>
            </a:blip>
            <a:srcRect l="284" t="832" r="74609" b="66506"/>
            <a:stretch/>
          </p:blipFill>
          <p:spPr>
            <a:xfrm>
              <a:off x="17662357" y="1737474"/>
              <a:ext cx="3179209" cy="3124200"/>
            </a:xfrm>
            <a:prstGeom prst="rect">
              <a:avLst/>
            </a:prstGeom>
          </p:spPr>
        </p:pic>
        <p:sp>
          <p:nvSpPr>
            <p:cNvPr id="40" name="TextBox 39"/>
            <p:cNvSpPr txBox="1"/>
            <p:nvPr/>
          </p:nvSpPr>
          <p:spPr>
            <a:xfrm>
              <a:off x="17122761" y="5025031"/>
              <a:ext cx="4254499" cy="830997"/>
            </a:xfrm>
            <a:prstGeom prst="rect">
              <a:avLst/>
            </a:prstGeom>
            <a:noFill/>
          </p:spPr>
          <p:txBody>
            <a:bodyPr wrap="square" rtlCol="0">
              <a:spAutoFit/>
            </a:bodyPr>
            <a:lstStyle/>
            <a:p>
              <a:r>
                <a:rPr lang="en-US" sz="2400" b="0" i="1" dirty="0" smtClean="0"/>
                <a:t>Bottom layer of custom </a:t>
              </a:r>
            </a:p>
            <a:p>
              <a:r>
                <a:rPr lang="en-US" sz="2400" b="0" i="1" dirty="0" smtClean="0"/>
                <a:t>designed camera PCB</a:t>
              </a:r>
              <a:endParaRPr lang="en-US" sz="2400" b="0" i="1" dirty="0"/>
            </a:p>
          </p:txBody>
        </p:sp>
      </p:grpSp>
      <p:sp>
        <p:nvSpPr>
          <p:cNvPr id="43" name="TextBox 42"/>
          <p:cNvSpPr txBox="1"/>
          <p:nvPr/>
        </p:nvSpPr>
        <p:spPr>
          <a:xfrm>
            <a:off x="824967" y="1371600"/>
            <a:ext cx="9510463" cy="7417415"/>
          </a:xfrm>
          <a:prstGeom prst="rect">
            <a:avLst/>
          </a:prstGeom>
          <a:noFill/>
        </p:spPr>
        <p:txBody>
          <a:bodyPr wrap="square" rtlCol="0">
            <a:spAutoFit/>
          </a:bodyPr>
          <a:lstStyle/>
          <a:p>
            <a:pPr algn="just"/>
            <a:r>
              <a:rPr lang="en-US" sz="2800" b="0" dirty="0" smtClean="0"/>
              <a:t>To perform </a:t>
            </a:r>
            <a:r>
              <a:rPr lang="en-US" sz="2800" b="0" dirty="0"/>
              <a:t>effectively in a </a:t>
            </a:r>
            <a:r>
              <a:rPr lang="en-US" sz="2800" b="0" dirty="0" smtClean="0"/>
              <a:t>real world environment, the system requires an enclosure </a:t>
            </a:r>
            <a:r>
              <a:rPr lang="en-US" sz="2800" b="0" dirty="0"/>
              <a:t>that will protect </a:t>
            </a:r>
            <a:r>
              <a:rPr lang="en-US" sz="2800" b="0" dirty="0" smtClean="0"/>
              <a:t>the </a:t>
            </a:r>
            <a:r>
              <a:rPr lang="en-US" sz="2800" b="0" dirty="0"/>
              <a:t>electronics </a:t>
            </a:r>
            <a:r>
              <a:rPr lang="en-US" sz="2800" b="0" dirty="0" smtClean="0"/>
              <a:t>during normal gameplay, including being stepped on, slid into, or with a bat. Holes in the plate allow the camera to see through, while embedded sapphire crystals protect the lenses from shock, dirt and sand. The sapphire crystals were selected due to their ranking on the Mohs hardness scale (9), which exceeds that of quartz (7), a material typically found in sand. 3D printed mounts raise the cameras to just beneath the crystals and are angled 15 degrees inward to allow each camera to see the entire strike zone.</a:t>
            </a:r>
          </a:p>
          <a:p>
            <a:pPr algn="just"/>
            <a:endParaRPr lang="en-US" b="0" dirty="0"/>
          </a:p>
          <a:p>
            <a:pPr algn="just"/>
            <a:r>
              <a:rPr lang="en-US" sz="2800" b="0" dirty="0" smtClean="0"/>
              <a:t>An aluminum backing fits snugly into the plate, and is secured by Velcro straps to ensure system stability throughout the game. These straps allow for the backing to be removed for battery charging.</a:t>
            </a:r>
            <a:endParaRPr lang="en-US" sz="2800" b="0" dirty="0"/>
          </a:p>
        </p:txBody>
      </p:sp>
      <p:grpSp>
        <p:nvGrpSpPr>
          <p:cNvPr id="3081" name="Group 3080"/>
          <p:cNvGrpSpPr/>
          <p:nvPr/>
        </p:nvGrpSpPr>
        <p:grpSpPr>
          <a:xfrm>
            <a:off x="908264" y="13979241"/>
            <a:ext cx="9427167" cy="8710076"/>
            <a:chOff x="908264" y="13776974"/>
            <a:chExt cx="9427167" cy="8710076"/>
          </a:xfrm>
        </p:grpSpPr>
        <p:sp>
          <p:nvSpPr>
            <p:cNvPr id="42" name="TextBox 41"/>
            <p:cNvSpPr txBox="1"/>
            <p:nvPr/>
          </p:nvSpPr>
          <p:spPr>
            <a:xfrm>
              <a:off x="908264" y="13776974"/>
              <a:ext cx="6281527" cy="8710076"/>
            </a:xfrm>
            <a:prstGeom prst="rect">
              <a:avLst/>
            </a:prstGeom>
            <a:noFill/>
          </p:spPr>
          <p:txBody>
            <a:bodyPr wrap="square" rtlCol="0">
              <a:spAutoFit/>
            </a:bodyPr>
            <a:lstStyle/>
            <a:p>
              <a:pPr algn="just"/>
              <a:r>
                <a:rPr lang="en-US" sz="2800" b="0" dirty="0" smtClean="0"/>
                <a:t>The app is the main interaction point between our system and the user. After connecting via Bluetooth to the system, the user enters a screen where a summary of the game is displayed. The pitch count will be automatically updated by the system as it detects balls or strikes. Should the user desire to make a change, they can use the undo button or increment any of the values through the buttons provided.</a:t>
              </a:r>
            </a:p>
            <a:p>
              <a:pPr algn="just"/>
              <a:endParaRPr lang="en-US" sz="2800" b="0" dirty="0"/>
            </a:p>
            <a:p>
              <a:pPr algn="just"/>
              <a:r>
                <a:rPr lang="en-US" sz="2800" b="0" dirty="0" smtClean="0"/>
                <a:t>The app also provides a pitch tracker screen, where the user can view the location of the pitch, as well as the current pitch count</a:t>
              </a:r>
              <a:r>
                <a:rPr lang="en-US" sz="2800" b="0" dirty="0" smtClean="0"/>
                <a:t>. </a:t>
              </a:r>
              <a:r>
                <a:rPr lang="en-US" sz="2800" b="0" dirty="0" smtClean="0"/>
                <a:t>This screen is designed to mimic the view provided by the Pitch F/X technology used in the MLB and that is seen on TV. </a:t>
              </a:r>
              <a:endParaRPr lang="en-US" sz="2800" b="0" dirty="0"/>
            </a:p>
          </p:txBody>
        </p:sp>
        <p:pic>
          <p:nvPicPr>
            <p:cNvPr id="11" name="Picture 10"/>
            <p:cNvPicPr>
              <a:picLocks noChangeAspect="1"/>
            </p:cNvPicPr>
            <p:nvPr/>
          </p:nvPicPr>
          <p:blipFill rotWithShape="1">
            <a:blip r:embed="rId11">
              <a:extLst>
                <a:ext uri="{28A0092B-C50C-407E-A947-70E740481C1C}">
                  <a14:useLocalDpi xmlns:a14="http://schemas.microsoft.com/office/drawing/2010/main" val="0"/>
                </a:ext>
              </a:extLst>
            </a:blip>
            <a:srcRect l="11991" r="16328" b="1406"/>
            <a:stretch/>
          </p:blipFill>
          <p:spPr>
            <a:xfrm>
              <a:off x="7247326" y="13844414"/>
              <a:ext cx="3088105" cy="5663406"/>
            </a:xfrm>
            <a:prstGeom prst="rect">
              <a:avLst/>
            </a:prstGeom>
            <a:solidFill>
              <a:schemeClr val="bg2"/>
            </a:solidFill>
            <a:ln>
              <a:solidFill>
                <a:schemeClr val="bg2"/>
              </a:solidFill>
            </a:ln>
          </p:spPr>
        </p:pic>
      </p:grpSp>
      <p:sp>
        <p:nvSpPr>
          <p:cNvPr id="52" name="TextBox 51"/>
          <p:cNvSpPr txBox="1"/>
          <p:nvPr/>
        </p:nvSpPr>
        <p:spPr>
          <a:xfrm>
            <a:off x="11551516" y="12533874"/>
            <a:ext cx="9522706" cy="10002738"/>
          </a:xfrm>
          <a:prstGeom prst="rect">
            <a:avLst/>
          </a:prstGeom>
          <a:noFill/>
        </p:spPr>
        <p:txBody>
          <a:bodyPr wrap="square" rtlCol="0">
            <a:spAutoFit/>
          </a:bodyPr>
          <a:lstStyle/>
          <a:p>
            <a:pPr algn="just"/>
            <a:r>
              <a:rPr lang="en-US" sz="2800" b="0" dirty="0" smtClean="0"/>
              <a:t>We begin our image processing with background subtraction to detect motion, a process where the current frame is subtracted from the previous frame. The resulting image removes the background and sets objects in motion as white pixels. This step is implemented in assembly to run within the constraints necessary, and runs on the same thread that collects the raw camera data. </a:t>
            </a:r>
          </a:p>
          <a:p>
            <a:pPr algn="just"/>
            <a:endParaRPr lang="en-US" sz="2800" b="0" dirty="0" smtClean="0"/>
          </a:p>
          <a:p>
            <a:pPr algn="just"/>
            <a:r>
              <a:rPr lang="en-US" sz="2800" b="0" dirty="0" smtClean="0"/>
              <a:t>The next step, denoise and object detection, is parallelized across 6 cores, as it is by far the most computationally expensive step. Pixels are examined and removed if less than 3 of their 4-connected neighbors are white. Object detection then begins by finding connected sets of white pixels. The output is an array of objects, each modeled as rectangles.</a:t>
            </a:r>
          </a:p>
          <a:p>
            <a:pPr algn="just"/>
            <a:endParaRPr lang="en-US" sz="2800" b="0" dirty="0"/>
          </a:p>
          <a:p>
            <a:pPr algn="just"/>
            <a:r>
              <a:rPr lang="en-US" sz="2800" b="0" dirty="0" smtClean="0"/>
              <a:t>These arrays are passed to an object tracker core, which unites the information from all 6 cores to track a pitch. When the ball passes the middle of the screen, the strike zone plane vector is calculated and a flag is set for that camera. When both flags are set, the double camera information is combined and the pitch is calculated. The result is then sent to the app via Bluetooth.</a:t>
            </a:r>
            <a:endParaRPr lang="en-US" sz="2800" b="0" dirty="0"/>
          </a:p>
        </p:txBody>
      </p:sp>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391976" y="22891615"/>
            <a:ext cx="9825744" cy="8061000"/>
          </a:xfrm>
          <a:prstGeom prst="rect">
            <a:avLst/>
          </a:prstGeom>
        </p:spPr>
      </p:pic>
      <p:pic>
        <p:nvPicPr>
          <p:cNvPr id="6" name="Picture 5" descr="Screenshot_20170426-115312.png"/>
          <p:cNvPicPr>
            <a:picLocks noChangeAspect="1"/>
          </p:cNvPicPr>
          <p:nvPr/>
        </p:nvPicPr>
        <p:blipFill rotWithShape="1">
          <a:blip r:embed="rId13">
            <a:extLst>
              <a:ext uri="{28A0092B-C50C-407E-A947-70E740481C1C}">
                <a14:useLocalDpi xmlns:a14="http://schemas.microsoft.com/office/drawing/2010/main" val="0"/>
              </a:ext>
            </a:extLst>
          </a:blip>
          <a:srcRect l="24140" t="38278" r="22804" b="19096"/>
          <a:stretch/>
        </p:blipFill>
        <p:spPr>
          <a:xfrm>
            <a:off x="7298068" y="20113514"/>
            <a:ext cx="3088104" cy="3307975"/>
          </a:xfrm>
          <a:prstGeom prst="rect">
            <a:avLst/>
          </a:prstGeom>
        </p:spPr>
      </p:pic>
    </p:spTree>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703263" rtl="0" eaLnBrk="1" fontAlgn="base" latinLnBrk="0" hangingPunct="1">
          <a:lnSpc>
            <a:spcPct val="10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Arial" pitchFamily="-111"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703263" rtl="0" eaLnBrk="1" fontAlgn="base" latinLnBrk="0" hangingPunct="1">
          <a:lnSpc>
            <a:spcPct val="10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Arial" pitchFamily="-111" charset="0"/>
          </a:defRPr>
        </a:defPPr>
      </a:lstStyle>
    </a:lnDef>
  </a:objectDefaults>
  <a:extraClrSchemeLst>
    <a:extraClrScheme>
      <a:clrScheme name="Blank Presentatio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C:\MSOffice\Templates\Blank Presentation.pot</Template>
  <TotalTime>7100</TotalTime>
  <Words>1307</Words>
  <Application>Microsoft Macintosh PowerPoint</Application>
  <PresentationFormat>Custom</PresentationFormat>
  <Paragraphs>164</Paragraphs>
  <Slides>2</Slides>
  <Notes>1</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Blank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CASA POster Template</dc:title>
  <dc:creator>Dr. Sandra Cruz-Pol and Marie Ayala</dc:creator>
  <cp:lastModifiedBy>Jason Camiel</cp:lastModifiedBy>
  <cp:revision>300</cp:revision>
  <cp:lastPrinted>1999-04-01T23:37:39Z</cp:lastPrinted>
  <dcterms:created xsi:type="dcterms:W3CDTF">1995-06-17T23:31:02Z</dcterms:created>
  <dcterms:modified xsi:type="dcterms:W3CDTF">2017-04-26T15:58:04Z</dcterms:modified>
</cp:coreProperties>
</file>